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8"/>
  </p:notesMasterIdLst>
  <p:sldIdLst>
    <p:sldId id="360" r:id="rId5"/>
    <p:sldId id="256" r:id="rId6"/>
    <p:sldId id="264" r:id="rId7"/>
    <p:sldId id="260" r:id="rId8"/>
    <p:sldId id="261" r:id="rId9"/>
    <p:sldId id="262" r:id="rId10"/>
    <p:sldId id="265" r:id="rId11"/>
    <p:sldId id="266" r:id="rId12"/>
    <p:sldId id="269" r:id="rId13"/>
    <p:sldId id="271" r:id="rId14"/>
    <p:sldId id="272" r:id="rId15"/>
    <p:sldId id="273" r:id="rId16"/>
    <p:sldId id="343" r:id="rId17"/>
    <p:sldId id="344" r:id="rId18"/>
    <p:sldId id="345" r:id="rId19"/>
    <p:sldId id="267" r:id="rId20"/>
    <p:sldId id="268" r:id="rId21"/>
    <p:sldId id="346" r:id="rId22"/>
    <p:sldId id="348" r:id="rId23"/>
    <p:sldId id="349" r:id="rId24"/>
    <p:sldId id="359" r:id="rId25"/>
    <p:sldId id="347" r:id="rId26"/>
    <p:sldId id="350" r:id="rId27"/>
    <p:sldId id="263" r:id="rId28"/>
    <p:sldId id="351" r:id="rId29"/>
    <p:sldId id="352" r:id="rId30"/>
    <p:sldId id="358" r:id="rId31"/>
    <p:sldId id="354" r:id="rId32"/>
    <p:sldId id="353" r:id="rId33"/>
    <p:sldId id="357" r:id="rId34"/>
    <p:sldId id="356" r:id="rId35"/>
    <p:sldId id="355" r:id="rId36"/>
    <p:sldId id="259" r:id="rId3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232F"/>
    <a:srgbClr val="A6192E"/>
    <a:srgbClr val="E8B3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50606A-DF2D-4AF3-90E6-901E4B33F07F}" v="4" dt="2022-05-05T07:33:27.4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83079" autoAdjust="0"/>
  </p:normalViewPr>
  <p:slideViewPr>
    <p:cSldViewPr snapToGrid="0">
      <p:cViewPr varScale="1">
        <p:scale>
          <a:sx n="50" d="100"/>
          <a:sy n="50" d="100"/>
        </p:scale>
        <p:origin x="11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Trost-Tryck" userId="92565e84-d0ce-45fe-accf-0d99c77cf266" providerId="ADAL" clId="{21901C6B-96CE-4BE1-A485-2AE7B968495D}"/>
    <pc:docChg chg="delSld modSld">
      <pc:chgData name="Anne Trost-Tryck" userId="92565e84-d0ce-45fe-accf-0d99c77cf266" providerId="ADAL" clId="{21901C6B-96CE-4BE1-A485-2AE7B968495D}" dt="2022-05-02T08:41:33.633" v="52" actId="6549"/>
      <pc:docMkLst>
        <pc:docMk/>
      </pc:docMkLst>
      <pc:sldChg chg="modSp mod">
        <pc:chgData name="Anne Trost-Tryck" userId="92565e84-d0ce-45fe-accf-0d99c77cf266" providerId="ADAL" clId="{21901C6B-96CE-4BE1-A485-2AE7B968495D}" dt="2022-05-02T08:30:12.574" v="1" actId="6549"/>
        <pc:sldMkLst>
          <pc:docMk/>
          <pc:sldMk cId="2814682034" sldId="260"/>
        </pc:sldMkLst>
        <pc:spChg chg="mod">
          <ac:chgData name="Anne Trost-Tryck" userId="92565e84-d0ce-45fe-accf-0d99c77cf266" providerId="ADAL" clId="{21901C6B-96CE-4BE1-A485-2AE7B968495D}" dt="2022-05-02T08:30:12.574" v="1" actId="6549"/>
          <ac:spMkLst>
            <pc:docMk/>
            <pc:sldMk cId="2814682034" sldId="260"/>
            <ac:spMk id="3" creationId="{A5665421-FCDA-453C-A8F7-19486C337A49}"/>
          </ac:spMkLst>
        </pc:spChg>
      </pc:sldChg>
      <pc:sldChg chg="modSp mod">
        <pc:chgData name="Anne Trost-Tryck" userId="92565e84-d0ce-45fe-accf-0d99c77cf266" providerId="ADAL" clId="{21901C6B-96CE-4BE1-A485-2AE7B968495D}" dt="2022-05-02T08:36:42.590" v="14" actId="6549"/>
        <pc:sldMkLst>
          <pc:docMk/>
          <pc:sldMk cId="2959897201" sldId="261"/>
        </pc:sldMkLst>
        <pc:spChg chg="mod">
          <ac:chgData name="Anne Trost-Tryck" userId="92565e84-d0ce-45fe-accf-0d99c77cf266" providerId="ADAL" clId="{21901C6B-96CE-4BE1-A485-2AE7B968495D}" dt="2022-05-02T08:36:42.590" v="14" actId="6549"/>
          <ac:spMkLst>
            <pc:docMk/>
            <pc:sldMk cId="2959897201" sldId="261"/>
            <ac:spMk id="3" creationId="{A5665421-FCDA-453C-A8F7-19486C337A49}"/>
          </ac:spMkLst>
        </pc:spChg>
      </pc:sldChg>
      <pc:sldChg chg="modSp mod">
        <pc:chgData name="Anne Trost-Tryck" userId="92565e84-d0ce-45fe-accf-0d99c77cf266" providerId="ADAL" clId="{21901C6B-96CE-4BE1-A485-2AE7B968495D}" dt="2022-05-02T08:37:49.837" v="47" actId="20577"/>
        <pc:sldMkLst>
          <pc:docMk/>
          <pc:sldMk cId="1273116560" sldId="263"/>
        </pc:sldMkLst>
        <pc:spChg chg="mod">
          <ac:chgData name="Anne Trost-Tryck" userId="92565e84-d0ce-45fe-accf-0d99c77cf266" providerId="ADAL" clId="{21901C6B-96CE-4BE1-A485-2AE7B968495D}" dt="2022-05-02T08:37:49.837" v="47" actId="20577"/>
          <ac:spMkLst>
            <pc:docMk/>
            <pc:sldMk cId="1273116560" sldId="263"/>
            <ac:spMk id="3" creationId="{A5665421-FCDA-453C-A8F7-19486C337A49}"/>
          </ac:spMkLst>
        </pc:spChg>
      </pc:sldChg>
      <pc:sldChg chg="modSp mod">
        <pc:chgData name="Anne Trost-Tryck" userId="92565e84-d0ce-45fe-accf-0d99c77cf266" providerId="ADAL" clId="{21901C6B-96CE-4BE1-A485-2AE7B968495D}" dt="2022-05-02T08:36:24.046" v="12" actId="6549"/>
        <pc:sldMkLst>
          <pc:docMk/>
          <pc:sldMk cId="2756317176" sldId="267"/>
        </pc:sldMkLst>
        <pc:spChg chg="mod">
          <ac:chgData name="Anne Trost-Tryck" userId="92565e84-d0ce-45fe-accf-0d99c77cf266" providerId="ADAL" clId="{21901C6B-96CE-4BE1-A485-2AE7B968495D}" dt="2022-05-02T08:36:24.046" v="12" actId="6549"/>
          <ac:spMkLst>
            <pc:docMk/>
            <pc:sldMk cId="2756317176" sldId="267"/>
            <ac:spMk id="3" creationId="{A5665421-FCDA-453C-A8F7-19486C337A49}"/>
          </ac:spMkLst>
        </pc:spChg>
      </pc:sldChg>
      <pc:sldChg chg="del">
        <pc:chgData name="Anne Trost-Tryck" userId="92565e84-d0ce-45fe-accf-0d99c77cf266" providerId="ADAL" clId="{21901C6B-96CE-4BE1-A485-2AE7B968495D}" dt="2022-05-02T08:32:38.678" v="2" actId="2696"/>
        <pc:sldMkLst>
          <pc:docMk/>
          <pc:sldMk cId="2142432263" sldId="270"/>
        </pc:sldMkLst>
      </pc:sldChg>
      <pc:sldChg chg="modSp mod">
        <pc:chgData name="Anne Trost-Tryck" userId="92565e84-d0ce-45fe-accf-0d99c77cf266" providerId="ADAL" clId="{21901C6B-96CE-4BE1-A485-2AE7B968495D}" dt="2022-05-02T08:33:15.968" v="4" actId="20577"/>
        <pc:sldMkLst>
          <pc:docMk/>
          <pc:sldMk cId="559225280" sldId="345"/>
        </pc:sldMkLst>
        <pc:spChg chg="mod">
          <ac:chgData name="Anne Trost-Tryck" userId="92565e84-d0ce-45fe-accf-0d99c77cf266" providerId="ADAL" clId="{21901C6B-96CE-4BE1-A485-2AE7B968495D}" dt="2022-05-02T08:33:15.968" v="4" actId="20577"/>
          <ac:spMkLst>
            <pc:docMk/>
            <pc:sldMk cId="559225280" sldId="345"/>
            <ac:spMk id="3" creationId="{A5665421-FCDA-453C-A8F7-19486C337A49}"/>
          </ac:spMkLst>
        </pc:spChg>
      </pc:sldChg>
      <pc:sldChg chg="modSp mod">
        <pc:chgData name="Anne Trost-Tryck" userId="92565e84-d0ce-45fe-accf-0d99c77cf266" providerId="ADAL" clId="{21901C6B-96CE-4BE1-A485-2AE7B968495D}" dt="2022-05-02T08:36:13.967" v="10" actId="6549"/>
        <pc:sldMkLst>
          <pc:docMk/>
          <pc:sldMk cId="1380783451" sldId="346"/>
        </pc:sldMkLst>
        <pc:spChg chg="mod">
          <ac:chgData name="Anne Trost-Tryck" userId="92565e84-d0ce-45fe-accf-0d99c77cf266" providerId="ADAL" clId="{21901C6B-96CE-4BE1-A485-2AE7B968495D}" dt="2022-05-02T08:36:13.967" v="10" actId="6549"/>
          <ac:spMkLst>
            <pc:docMk/>
            <pc:sldMk cId="1380783451" sldId="346"/>
            <ac:spMk id="3" creationId="{A5665421-FCDA-453C-A8F7-19486C337A49}"/>
          </ac:spMkLst>
        </pc:spChg>
      </pc:sldChg>
      <pc:sldChg chg="modSp mod">
        <pc:chgData name="Anne Trost-Tryck" userId="92565e84-d0ce-45fe-accf-0d99c77cf266" providerId="ADAL" clId="{21901C6B-96CE-4BE1-A485-2AE7B968495D}" dt="2022-05-02T08:37:06.837" v="23" actId="20577"/>
        <pc:sldMkLst>
          <pc:docMk/>
          <pc:sldMk cId="2349130490" sldId="347"/>
        </pc:sldMkLst>
        <pc:spChg chg="mod">
          <ac:chgData name="Anne Trost-Tryck" userId="92565e84-d0ce-45fe-accf-0d99c77cf266" providerId="ADAL" clId="{21901C6B-96CE-4BE1-A485-2AE7B968495D}" dt="2022-05-02T08:37:06.837" v="23" actId="20577"/>
          <ac:spMkLst>
            <pc:docMk/>
            <pc:sldMk cId="2349130490" sldId="347"/>
            <ac:spMk id="3" creationId="{A5665421-FCDA-453C-A8F7-19486C337A49}"/>
          </ac:spMkLst>
        </pc:spChg>
      </pc:sldChg>
      <pc:sldChg chg="modSp mod">
        <pc:chgData name="Anne Trost-Tryck" userId="92565e84-d0ce-45fe-accf-0d99c77cf266" providerId="ADAL" clId="{21901C6B-96CE-4BE1-A485-2AE7B968495D}" dt="2022-05-02T08:38:41.989" v="50" actId="20577"/>
        <pc:sldMkLst>
          <pc:docMk/>
          <pc:sldMk cId="929653827" sldId="354"/>
        </pc:sldMkLst>
        <pc:spChg chg="mod">
          <ac:chgData name="Anne Trost-Tryck" userId="92565e84-d0ce-45fe-accf-0d99c77cf266" providerId="ADAL" clId="{21901C6B-96CE-4BE1-A485-2AE7B968495D}" dt="2022-05-02T08:38:32.126" v="48" actId="6549"/>
          <ac:spMkLst>
            <pc:docMk/>
            <pc:sldMk cId="929653827" sldId="354"/>
            <ac:spMk id="2" creationId="{D23ADAA6-17C7-4C70-9E9F-B960F1387730}"/>
          </ac:spMkLst>
        </pc:spChg>
        <pc:spChg chg="mod">
          <ac:chgData name="Anne Trost-Tryck" userId="92565e84-d0ce-45fe-accf-0d99c77cf266" providerId="ADAL" clId="{21901C6B-96CE-4BE1-A485-2AE7B968495D}" dt="2022-05-02T08:38:41.989" v="50" actId="20577"/>
          <ac:spMkLst>
            <pc:docMk/>
            <pc:sldMk cId="929653827" sldId="354"/>
            <ac:spMk id="3" creationId="{A5665421-FCDA-453C-A8F7-19486C337A49}"/>
          </ac:spMkLst>
        </pc:spChg>
      </pc:sldChg>
      <pc:sldChg chg="modSp mod">
        <pc:chgData name="Anne Trost-Tryck" userId="92565e84-d0ce-45fe-accf-0d99c77cf266" providerId="ADAL" clId="{21901C6B-96CE-4BE1-A485-2AE7B968495D}" dt="2022-05-02T08:41:33.633" v="52" actId="6549"/>
        <pc:sldMkLst>
          <pc:docMk/>
          <pc:sldMk cId="2471936203" sldId="356"/>
        </pc:sldMkLst>
        <pc:spChg chg="mod">
          <ac:chgData name="Anne Trost-Tryck" userId="92565e84-d0ce-45fe-accf-0d99c77cf266" providerId="ADAL" clId="{21901C6B-96CE-4BE1-A485-2AE7B968495D}" dt="2022-05-02T08:41:33.633" v="52" actId="6549"/>
          <ac:spMkLst>
            <pc:docMk/>
            <pc:sldMk cId="2471936203" sldId="356"/>
            <ac:spMk id="3" creationId="{A5665421-FCDA-453C-A8F7-19486C337A49}"/>
          </ac:spMkLst>
        </pc:spChg>
      </pc:sldChg>
    </pc:docChg>
  </pc:docChgLst>
  <pc:docChgLst>
    <pc:chgData name="Jette Schmidt Lund" userId="d1f92dc9-3a7d-428c-ad70-9c84bdc1e6e3" providerId="ADAL" clId="{8B43468E-41C5-47FE-97A2-828C46CD6501}"/>
    <pc:docChg chg="modSld">
      <pc:chgData name="Jette Schmidt Lund" userId="d1f92dc9-3a7d-428c-ad70-9c84bdc1e6e3" providerId="ADAL" clId="{8B43468E-41C5-47FE-97A2-828C46CD6501}" dt="2022-05-02T13:29:07.140" v="17" actId="20577"/>
      <pc:docMkLst>
        <pc:docMk/>
      </pc:docMkLst>
      <pc:sldChg chg="modSp mod">
        <pc:chgData name="Jette Schmidt Lund" userId="d1f92dc9-3a7d-428c-ad70-9c84bdc1e6e3" providerId="ADAL" clId="{8B43468E-41C5-47FE-97A2-828C46CD6501}" dt="2022-05-02T13:29:07.140" v="17" actId="20577"/>
        <pc:sldMkLst>
          <pc:docMk/>
          <pc:sldMk cId="1654334350" sldId="262"/>
        </pc:sldMkLst>
        <pc:spChg chg="mod">
          <ac:chgData name="Jette Schmidt Lund" userId="d1f92dc9-3a7d-428c-ad70-9c84bdc1e6e3" providerId="ADAL" clId="{8B43468E-41C5-47FE-97A2-828C46CD6501}" dt="2022-05-02T13:29:07.140" v="17" actId="20577"/>
          <ac:spMkLst>
            <pc:docMk/>
            <pc:sldMk cId="1654334350" sldId="262"/>
            <ac:spMk id="3" creationId="{A5665421-FCDA-453C-A8F7-19486C337A49}"/>
          </ac:spMkLst>
        </pc:spChg>
      </pc:sldChg>
      <pc:sldChg chg="modSp mod">
        <pc:chgData name="Jette Schmidt Lund" userId="d1f92dc9-3a7d-428c-ad70-9c84bdc1e6e3" providerId="ADAL" clId="{8B43468E-41C5-47FE-97A2-828C46CD6501}" dt="2022-05-02T13:27:13.817" v="5" actId="20577"/>
        <pc:sldMkLst>
          <pc:docMk/>
          <pc:sldMk cId="1273116560" sldId="263"/>
        </pc:sldMkLst>
        <pc:spChg chg="mod">
          <ac:chgData name="Jette Schmidt Lund" userId="d1f92dc9-3a7d-428c-ad70-9c84bdc1e6e3" providerId="ADAL" clId="{8B43468E-41C5-47FE-97A2-828C46CD6501}" dt="2022-05-02T13:27:13.817" v="5" actId="20577"/>
          <ac:spMkLst>
            <pc:docMk/>
            <pc:sldMk cId="1273116560" sldId="263"/>
            <ac:spMk id="3" creationId="{A5665421-FCDA-453C-A8F7-19486C337A49}"/>
          </ac:spMkLst>
        </pc:spChg>
      </pc:sldChg>
    </pc:docChg>
  </pc:docChgLst>
  <pc:docChgLst>
    <pc:chgData name="Kenneth Kamp Butzbach" userId="d3928a79-36cd-44fd-8912-db93bbacb492" providerId="ADAL" clId="{6050606A-DF2D-4AF3-90E6-901E4B33F07F}"/>
    <pc:docChg chg="undo custSel addSld delSld modSld sldOrd">
      <pc:chgData name="Kenneth Kamp Butzbach" userId="d3928a79-36cd-44fd-8912-db93bbacb492" providerId="ADAL" clId="{6050606A-DF2D-4AF3-90E6-901E4B33F07F}" dt="2022-05-02T08:24:12.246" v="1627" actId="20577"/>
      <pc:docMkLst>
        <pc:docMk/>
      </pc:docMkLst>
      <pc:sldChg chg="modSp mod modNotesTx">
        <pc:chgData name="Kenneth Kamp Butzbach" userId="d3928a79-36cd-44fd-8912-db93bbacb492" providerId="ADAL" clId="{6050606A-DF2D-4AF3-90E6-901E4B33F07F}" dt="2022-04-29T09:28:48.127" v="402"/>
        <pc:sldMkLst>
          <pc:docMk/>
          <pc:sldMk cId="3657527438" sldId="256"/>
        </pc:sldMkLst>
        <pc:spChg chg="mod">
          <ac:chgData name="Kenneth Kamp Butzbach" userId="d3928a79-36cd-44fd-8912-db93bbacb492" providerId="ADAL" clId="{6050606A-DF2D-4AF3-90E6-901E4B33F07F}" dt="2022-04-29T09:15:27.954" v="94" actId="1036"/>
          <ac:spMkLst>
            <pc:docMk/>
            <pc:sldMk cId="3657527438" sldId="256"/>
            <ac:spMk id="2" creationId="{C6ECE627-3397-4720-8DD3-684070C9A1C6}"/>
          </ac:spMkLst>
        </pc:spChg>
        <pc:spChg chg="mod">
          <ac:chgData name="Kenneth Kamp Butzbach" userId="d3928a79-36cd-44fd-8912-db93bbacb492" providerId="ADAL" clId="{6050606A-DF2D-4AF3-90E6-901E4B33F07F}" dt="2022-04-29T09:15:56.272" v="132" actId="6549"/>
          <ac:spMkLst>
            <pc:docMk/>
            <pc:sldMk cId="3657527438" sldId="256"/>
            <ac:spMk id="3" creationId="{785A5F89-8ADE-421D-8D71-A63B034F1F7D}"/>
          </ac:spMkLst>
        </pc:spChg>
      </pc:sldChg>
      <pc:sldChg chg="modSp del mod ord">
        <pc:chgData name="Kenneth Kamp Butzbach" userId="d3928a79-36cd-44fd-8912-db93bbacb492" providerId="ADAL" clId="{6050606A-DF2D-4AF3-90E6-901E4B33F07F}" dt="2022-04-29T11:03:41.393" v="744" actId="47"/>
        <pc:sldMkLst>
          <pc:docMk/>
          <pc:sldMk cId="681892314" sldId="257"/>
        </pc:sldMkLst>
        <pc:spChg chg="mod">
          <ac:chgData name="Kenneth Kamp Butzbach" userId="d3928a79-36cd-44fd-8912-db93bbacb492" providerId="ADAL" clId="{6050606A-DF2D-4AF3-90E6-901E4B33F07F}" dt="2022-04-29T09:03:49.476" v="2" actId="27636"/>
          <ac:spMkLst>
            <pc:docMk/>
            <pc:sldMk cId="681892314" sldId="257"/>
            <ac:spMk id="3" creationId="{00166F3B-8208-4DB4-9D22-D9188AB8170A}"/>
          </ac:spMkLst>
        </pc:spChg>
      </pc:sldChg>
      <pc:sldChg chg="del">
        <pc:chgData name="Kenneth Kamp Butzbach" userId="d3928a79-36cd-44fd-8912-db93bbacb492" providerId="ADAL" clId="{6050606A-DF2D-4AF3-90E6-901E4B33F07F}" dt="2022-04-29T09:18:53.056" v="176" actId="47"/>
        <pc:sldMkLst>
          <pc:docMk/>
          <pc:sldMk cId="451175353" sldId="258"/>
        </pc:sldMkLst>
      </pc:sldChg>
      <pc:sldChg chg="add">
        <pc:chgData name="Kenneth Kamp Butzbach" userId="d3928a79-36cd-44fd-8912-db93bbacb492" providerId="ADAL" clId="{6050606A-DF2D-4AF3-90E6-901E4B33F07F}" dt="2022-04-29T09:00:41.362" v="0"/>
        <pc:sldMkLst>
          <pc:docMk/>
          <pc:sldMk cId="547288515" sldId="259"/>
        </pc:sldMkLst>
      </pc:sldChg>
      <pc:sldChg chg="modSp new mod modNotesTx">
        <pc:chgData name="Kenneth Kamp Butzbach" userId="d3928a79-36cd-44fd-8912-db93bbacb492" providerId="ADAL" clId="{6050606A-DF2D-4AF3-90E6-901E4B33F07F}" dt="2022-04-29T09:28:29.810" v="401" actId="207"/>
        <pc:sldMkLst>
          <pc:docMk/>
          <pc:sldMk cId="2814682034" sldId="260"/>
        </pc:sldMkLst>
        <pc:spChg chg="mod">
          <ac:chgData name="Kenneth Kamp Butzbach" userId="d3928a79-36cd-44fd-8912-db93bbacb492" providerId="ADAL" clId="{6050606A-DF2D-4AF3-90E6-901E4B33F07F}" dt="2022-04-29T09:18:34.428" v="174" actId="20577"/>
          <ac:spMkLst>
            <pc:docMk/>
            <pc:sldMk cId="2814682034" sldId="260"/>
            <ac:spMk id="2" creationId="{D23ADAA6-17C7-4C70-9E9F-B960F1387730}"/>
          </ac:spMkLst>
        </pc:spChg>
        <pc:spChg chg="mod">
          <ac:chgData name="Kenneth Kamp Butzbach" userId="d3928a79-36cd-44fd-8912-db93bbacb492" providerId="ADAL" clId="{6050606A-DF2D-4AF3-90E6-901E4B33F07F}" dt="2022-04-29T09:18:44.836" v="175" actId="948"/>
          <ac:spMkLst>
            <pc:docMk/>
            <pc:sldMk cId="2814682034" sldId="260"/>
            <ac:spMk id="3" creationId="{A5665421-FCDA-453C-A8F7-19486C337A49}"/>
          </ac:spMkLst>
        </pc:spChg>
      </pc:sldChg>
      <pc:sldChg chg="modSp add mod">
        <pc:chgData name="Kenneth Kamp Butzbach" userId="d3928a79-36cd-44fd-8912-db93bbacb492" providerId="ADAL" clId="{6050606A-DF2D-4AF3-90E6-901E4B33F07F}" dt="2022-04-29T09:23:54.173" v="325"/>
        <pc:sldMkLst>
          <pc:docMk/>
          <pc:sldMk cId="2959897201" sldId="261"/>
        </pc:sldMkLst>
        <pc:spChg chg="mod">
          <ac:chgData name="Kenneth Kamp Butzbach" userId="d3928a79-36cd-44fd-8912-db93bbacb492" providerId="ADAL" clId="{6050606A-DF2D-4AF3-90E6-901E4B33F07F}" dt="2022-04-29T09:23:54.173" v="325"/>
          <ac:spMkLst>
            <pc:docMk/>
            <pc:sldMk cId="2959897201" sldId="261"/>
            <ac:spMk id="2" creationId="{D23ADAA6-17C7-4C70-9E9F-B960F1387730}"/>
          </ac:spMkLst>
        </pc:spChg>
        <pc:spChg chg="mod">
          <ac:chgData name="Kenneth Kamp Butzbach" userId="d3928a79-36cd-44fd-8912-db93bbacb492" providerId="ADAL" clId="{6050606A-DF2D-4AF3-90E6-901E4B33F07F}" dt="2022-04-29T09:23:35.031" v="324" actId="27636"/>
          <ac:spMkLst>
            <pc:docMk/>
            <pc:sldMk cId="2959897201" sldId="261"/>
            <ac:spMk id="3" creationId="{A5665421-FCDA-453C-A8F7-19486C337A49}"/>
          </ac:spMkLst>
        </pc:spChg>
      </pc:sldChg>
      <pc:sldChg chg="addSp delSp modSp add mod modNotesTx">
        <pc:chgData name="Kenneth Kamp Butzbach" userId="d3928a79-36cd-44fd-8912-db93bbacb492" providerId="ADAL" clId="{6050606A-DF2D-4AF3-90E6-901E4B33F07F}" dt="2022-04-29T09:35:06.080" v="493" actId="15"/>
        <pc:sldMkLst>
          <pc:docMk/>
          <pc:sldMk cId="1654334350" sldId="262"/>
        </pc:sldMkLst>
        <pc:spChg chg="mod">
          <ac:chgData name="Kenneth Kamp Butzbach" userId="d3928a79-36cd-44fd-8912-db93bbacb492" providerId="ADAL" clId="{6050606A-DF2D-4AF3-90E6-901E4B33F07F}" dt="2022-04-29T09:26:25.980" v="392" actId="20577"/>
          <ac:spMkLst>
            <pc:docMk/>
            <pc:sldMk cId="1654334350" sldId="262"/>
            <ac:spMk id="2" creationId="{D23ADAA6-17C7-4C70-9E9F-B960F1387730}"/>
          </ac:spMkLst>
        </pc:spChg>
        <pc:spChg chg="mod">
          <ac:chgData name="Kenneth Kamp Butzbach" userId="d3928a79-36cd-44fd-8912-db93bbacb492" providerId="ADAL" clId="{6050606A-DF2D-4AF3-90E6-901E4B33F07F}" dt="2022-04-29T09:35:06.080" v="493" actId="15"/>
          <ac:spMkLst>
            <pc:docMk/>
            <pc:sldMk cId="1654334350" sldId="262"/>
            <ac:spMk id="3" creationId="{A5665421-FCDA-453C-A8F7-19486C337A49}"/>
          </ac:spMkLst>
        </pc:spChg>
        <pc:picChg chg="add del">
          <ac:chgData name="Kenneth Kamp Butzbach" userId="d3928a79-36cd-44fd-8912-db93bbacb492" providerId="ADAL" clId="{6050606A-DF2D-4AF3-90E6-901E4B33F07F}" dt="2022-04-29T09:24:42.600" v="328"/>
          <ac:picMkLst>
            <pc:docMk/>
            <pc:sldMk cId="1654334350" sldId="262"/>
            <ac:picMk id="5" creationId="{6DB7B52F-2816-459E-BFF7-94492F570C77}"/>
          </ac:picMkLst>
        </pc:picChg>
      </pc:sldChg>
      <pc:sldChg chg="modSp add mod ord modNotesTx">
        <pc:chgData name="Kenneth Kamp Butzbach" userId="d3928a79-36cd-44fd-8912-db93bbacb492" providerId="ADAL" clId="{6050606A-DF2D-4AF3-90E6-901E4B33F07F}" dt="2022-05-02T08:23:55.169" v="1624"/>
        <pc:sldMkLst>
          <pc:docMk/>
          <pc:sldMk cId="1273116560" sldId="263"/>
        </pc:sldMkLst>
        <pc:spChg chg="mod">
          <ac:chgData name="Kenneth Kamp Butzbach" userId="d3928a79-36cd-44fd-8912-db93bbacb492" providerId="ADAL" clId="{6050606A-DF2D-4AF3-90E6-901E4B33F07F}" dt="2022-04-29T09:26:03.911" v="381" actId="20577"/>
          <ac:spMkLst>
            <pc:docMk/>
            <pc:sldMk cId="1273116560" sldId="263"/>
            <ac:spMk id="2" creationId="{D23ADAA6-17C7-4C70-9E9F-B960F1387730}"/>
          </ac:spMkLst>
        </pc:spChg>
        <pc:spChg chg="mod">
          <ac:chgData name="Kenneth Kamp Butzbach" userId="d3928a79-36cd-44fd-8912-db93bbacb492" providerId="ADAL" clId="{6050606A-DF2D-4AF3-90E6-901E4B33F07F}" dt="2022-05-02T08:23:55.169" v="1624"/>
          <ac:spMkLst>
            <pc:docMk/>
            <pc:sldMk cId="1273116560" sldId="263"/>
            <ac:spMk id="3" creationId="{A5665421-FCDA-453C-A8F7-19486C337A49}"/>
          </ac:spMkLst>
        </pc:spChg>
      </pc:sldChg>
      <pc:sldChg chg="addSp delSp modSp add mod">
        <pc:chgData name="Kenneth Kamp Butzbach" userId="d3928a79-36cd-44fd-8912-db93bbacb492" providerId="ADAL" clId="{6050606A-DF2D-4AF3-90E6-901E4B33F07F}" dt="2022-04-29T09:33:00.026" v="462" actId="478"/>
        <pc:sldMkLst>
          <pc:docMk/>
          <pc:sldMk cId="706130734" sldId="264"/>
        </pc:sldMkLst>
        <pc:spChg chg="add del mod">
          <ac:chgData name="Kenneth Kamp Butzbach" userId="d3928a79-36cd-44fd-8912-db93bbacb492" providerId="ADAL" clId="{6050606A-DF2D-4AF3-90E6-901E4B33F07F}" dt="2022-04-29T09:33:00.026" v="462" actId="478"/>
          <ac:spMkLst>
            <pc:docMk/>
            <pc:sldMk cId="706130734" sldId="264"/>
            <ac:spMk id="2" creationId="{D23ADAA6-17C7-4C70-9E9F-B960F1387730}"/>
          </ac:spMkLst>
        </pc:spChg>
        <pc:spChg chg="mod">
          <ac:chgData name="Kenneth Kamp Butzbach" userId="d3928a79-36cd-44fd-8912-db93bbacb492" providerId="ADAL" clId="{6050606A-DF2D-4AF3-90E6-901E4B33F07F}" dt="2022-04-29T09:32:50.166" v="460" actId="948"/>
          <ac:spMkLst>
            <pc:docMk/>
            <pc:sldMk cId="706130734" sldId="264"/>
            <ac:spMk id="3" creationId="{A5665421-FCDA-453C-A8F7-19486C337A49}"/>
          </ac:spMkLst>
        </pc:spChg>
        <pc:spChg chg="add mod">
          <ac:chgData name="Kenneth Kamp Butzbach" userId="d3928a79-36cd-44fd-8912-db93bbacb492" providerId="ADAL" clId="{6050606A-DF2D-4AF3-90E6-901E4B33F07F}" dt="2022-04-29T09:32:29.936" v="457" actId="255"/>
          <ac:spMkLst>
            <pc:docMk/>
            <pc:sldMk cId="706130734" sldId="264"/>
            <ac:spMk id="5" creationId="{C25156D9-675F-44C7-B4DA-DC83337CAA1B}"/>
          </ac:spMkLst>
        </pc:spChg>
        <pc:spChg chg="add del mod">
          <ac:chgData name="Kenneth Kamp Butzbach" userId="d3928a79-36cd-44fd-8912-db93bbacb492" providerId="ADAL" clId="{6050606A-DF2D-4AF3-90E6-901E4B33F07F}" dt="2022-04-29T09:33:00.026" v="462" actId="478"/>
          <ac:spMkLst>
            <pc:docMk/>
            <pc:sldMk cId="706130734" sldId="264"/>
            <ac:spMk id="7" creationId="{7E75873D-7022-406B-83CB-F84CBF43285E}"/>
          </ac:spMkLst>
        </pc:spChg>
      </pc:sldChg>
      <pc:sldChg chg="modSp add mod modNotesTx">
        <pc:chgData name="Kenneth Kamp Butzbach" userId="d3928a79-36cd-44fd-8912-db93bbacb492" providerId="ADAL" clId="{6050606A-DF2D-4AF3-90E6-901E4B33F07F}" dt="2022-04-29T09:35:43.454" v="500"/>
        <pc:sldMkLst>
          <pc:docMk/>
          <pc:sldMk cId="1820527638" sldId="265"/>
        </pc:sldMkLst>
        <pc:spChg chg="mod">
          <ac:chgData name="Kenneth Kamp Butzbach" userId="d3928a79-36cd-44fd-8912-db93bbacb492" providerId="ADAL" clId="{6050606A-DF2D-4AF3-90E6-901E4B33F07F}" dt="2022-04-29T09:34:50.692" v="490" actId="20577"/>
          <ac:spMkLst>
            <pc:docMk/>
            <pc:sldMk cId="1820527638" sldId="265"/>
            <ac:spMk id="2" creationId="{D23ADAA6-17C7-4C70-9E9F-B960F1387730}"/>
          </ac:spMkLst>
        </pc:spChg>
        <pc:spChg chg="mod">
          <ac:chgData name="Kenneth Kamp Butzbach" userId="d3928a79-36cd-44fd-8912-db93bbacb492" providerId="ADAL" clId="{6050606A-DF2D-4AF3-90E6-901E4B33F07F}" dt="2022-04-29T09:35:27.534" v="499" actId="15"/>
          <ac:spMkLst>
            <pc:docMk/>
            <pc:sldMk cId="1820527638" sldId="265"/>
            <ac:spMk id="3" creationId="{A5665421-FCDA-453C-A8F7-19486C337A49}"/>
          </ac:spMkLst>
        </pc:spChg>
      </pc:sldChg>
      <pc:sldChg chg="modSp add mod modNotesTx">
        <pc:chgData name="Kenneth Kamp Butzbach" userId="d3928a79-36cd-44fd-8912-db93bbacb492" providerId="ADAL" clId="{6050606A-DF2D-4AF3-90E6-901E4B33F07F}" dt="2022-04-29T09:37:27.511" v="519"/>
        <pc:sldMkLst>
          <pc:docMk/>
          <pc:sldMk cId="982877829" sldId="266"/>
        </pc:sldMkLst>
        <pc:spChg chg="mod">
          <ac:chgData name="Kenneth Kamp Butzbach" userId="d3928a79-36cd-44fd-8912-db93bbacb492" providerId="ADAL" clId="{6050606A-DF2D-4AF3-90E6-901E4B33F07F}" dt="2022-04-29T09:36:34.968" v="503"/>
          <ac:spMkLst>
            <pc:docMk/>
            <pc:sldMk cId="982877829" sldId="266"/>
            <ac:spMk id="2" creationId="{D23ADAA6-17C7-4C70-9E9F-B960F1387730}"/>
          </ac:spMkLst>
        </pc:spChg>
        <pc:spChg chg="mod">
          <ac:chgData name="Kenneth Kamp Butzbach" userId="d3928a79-36cd-44fd-8912-db93bbacb492" providerId="ADAL" clId="{6050606A-DF2D-4AF3-90E6-901E4B33F07F}" dt="2022-04-29T09:36:51.223" v="518" actId="5793"/>
          <ac:spMkLst>
            <pc:docMk/>
            <pc:sldMk cId="982877829" sldId="266"/>
            <ac:spMk id="3" creationId="{A5665421-FCDA-453C-A8F7-19486C337A49}"/>
          </ac:spMkLst>
        </pc:spChg>
      </pc:sldChg>
      <pc:sldChg chg="modSp add mod modNotesTx">
        <pc:chgData name="Kenneth Kamp Butzbach" userId="d3928a79-36cd-44fd-8912-db93bbacb492" providerId="ADAL" clId="{6050606A-DF2D-4AF3-90E6-901E4B33F07F}" dt="2022-04-29T10:58:03.931" v="702"/>
        <pc:sldMkLst>
          <pc:docMk/>
          <pc:sldMk cId="2756317176" sldId="267"/>
        </pc:sldMkLst>
        <pc:spChg chg="mod">
          <ac:chgData name="Kenneth Kamp Butzbach" userId="d3928a79-36cd-44fd-8912-db93bbacb492" providerId="ADAL" clId="{6050606A-DF2D-4AF3-90E6-901E4B33F07F}" dt="2022-04-29T09:48:34.411" v="592" actId="20577"/>
          <ac:spMkLst>
            <pc:docMk/>
            <pc:sldMk cId="2756317176" sldId="267"/>
            <ac:spMk id="2" creationId="{D23ADAA6-17C7-4C70-9E9F-B960F1387730}"/>
          </ac:spMkLst>
        </pc:spChg>
        <pc:spChg chg="mod">
          <ac:chgData name="Kenneth Kamp Butzbach" userId="d3928a79-36cd-44fd-8912-db93bbacb492" providerId="ADAL" clId="{6050606A-DF2D-4AF3-90E6-901E4B33F07F}" dt="2022-04-29T10:27:17.606" v="676" actId="207"/>
          <ac:spMkLst>
            <pc:docMk/>
            <pc:sldMk cId="2756317176" sldId="267"/>
            <ac:spMk id="3" creationId="{A5665421-FCDA-453C-A8F7-19486C337A49}"/>
          </ac:spMkLst>
        </pc:spChg>
      </pc:sldChg>
      <pc:sldChg chg="modSp add mod modNotesTx">
        <pc:chgData name="Kenneth Kamp Butzbach" userId="d3928a79-36cd-44fd-8912-db93bbacb492" providerId="ADAL" clId="{6050606A-DF2D-4AF3-90E6-901E4B33F07F}" dt="2022-04-29T11:01:00.829" v="743" actId="6549"/>
        <pc:sldMkLst>
          <pc:docMk/>
          <pc:sldMk cId="2979784496" sldId="268"/>
        </pc:sldMkLst>
        <pc:spChg chg="mod">
          <ac:chgData name="Kenneth Kamp Butzbach" userId="d3928a79-36cd-44fd-8912-db93bbacb492" providerId="ADAL" clId="{6050606A-DF2D-4AF3-90E6-901E4B33F07F}" dt="2022-04-29T10:56:16.444" v="681" actId="20577"/>
          <ac:spMkLst>
            <pc:docMk/>
            <pc:sldMk cId="2979784496" sldId="268"/>
            <ac:spMk id="2" creationId="{D23ADAA6-17C7-4C70-9E9F-B960F1387730}"/>
          </ac:spMkLst>
        </pc:spChg>
        <pc:spChg chg="mod">
          <ac:chgData name="Kenneth Kamp Butzbach" userId="d3928a79-36cd-44fd-8912-db93bbacb492" providerId="ADAL" clId="{6050606A-DF2D-4AF3-90E6-901E4B33F07F}" dt="2022-04-29T11:01:00.829" v="743" actId="6549"/>
          <ac:spMkLst>
            <pc:docMk/>
            <pc:sldMk cId="2979784496" sldId="268"/>
            <ac:spMk id="3" creationId="{A5665421-FCDA-453C-A8F7-19486C337A49}"/>
          </ac:spMkLst>
        </pc:spChg>
      </pc:sldChg>
      <pc:sldChg chg="addSp delSp modSp add mod modNotesTx">
        <pc:chgData name="Kenneth Kamp Butzbach" userId="d3928a79-36cd-44fd-8912-db93bbacb492" providerId="ADAL" clId="{6050606A-DF2D-4AF3-90E6-901E4B33F07F}" dt="2022-05-02T08:19:01.563" v="1419" actId="20577"/>
        <pc:sldMkLst>
          <pc:docMk/>
          <pc:sldMk cId="3268951752" sldId="269"/>
        </pc:sldMkLst>
        <pc:spChg chg="mod ord">
          <ac:chgData name="Kenneth Kamp Butzbach" userId="d3928a79-36cd-44fd-8912-db93bbacb492" providerId="ADAL" clId="{6050606A-DF2D-4AF3-90E6-901E4B33F07F}" dt="2022-04-29T09:43:09" v="546" actId="20577"/>
          <ac:spMkLst>
            <pc:docMk/>
            <pc:sldMk cId="3268951752" sldId="269"/>
            <ac:spMk id="2" creationId="{D23ADAA6-17C7-4C70-9E9F-B960F1387730}"/>
          </ac:spMkLst>
        </pc:spChg>
        <pc:spChg chg="del">
          <ac:chgData name="Kenneth Kamp Butzbach" userId="d3928a79-36cd-44fd-8912-db93bbacb492" providerId="ADAL" clId="{6050606A-DF2D-4AF3-90E6-901E4B33F07F}" dt="2022-04-29T09:41:21.726" v="522" actId="478"/>
          <ac:spMkLst>
            <pc:docMk/>
            <pc:sldMk cId="3268951752" sldId="269"/>
            <ac:spMk id="3" creationId="{A5665421-FCDA-453C-A8F7-19486C337A49}"/>
          </ac:spMkLst>
        </pc:spChg>
        <pc:spChg chg="add del mod">
          <ac:chgData name="Kenneth Kamp Butzbach" userId="d3928a79-36cd-44fd-8912-db93bbacb492" providerId="ADAL" clId="{6050606A-DF2D-4AF3-90E6-901E4B33F07F}" dt="2022-04-29T09:41:24.961" v="523" actId="478"/>
          <ac:spMkLst>
            <pc:docMk/>
            <pc:sldMk cId="3268951752" sldId="269"/>
            <ac:spMk id="6" creationId="{89D2EE21-AFD6-4239-B038-D8D98E6124F4}"/>
          </ac:spMkLst>
        </pc:spChg>
        <pc:spChg chg="add mod">
          <ac:chgData name="Kenneth Kamp Butzbach" userId="d3928a79-36cd-44fd-8912-db93bbacb492" providerId="ADAL" clId="{6050606A-DF2D-4AF3-90E6-901E4B33F07F}" dt="2022-04-29T09:42:41.865" v="542" actId="2085"/>
          <ac:spMkLst>
            <pc:docMk/>
            <pc:sldMk cId="3268951752" sldId="269"/>
            <ac:spMk id="9" creationId="{AACCE17F-0AFD-4236-98AE-05E90F2489A5}"/>
          </ac:spMkLst>
        </pc:spChg>
        <pc:picChg chg="add mod ord modCrop">
          <ac:chgData name="Kenneth Kamp Butzbach" userId="d3928a79-36cd-44fd-8912-db93bbacb492" providerId="ADAL" clId="{6050606A-DF2D-4AF3-90E6-901E4B33F07F}" dt="2022-04-29T09:42:44.668" v="543" actId="166"/>
          <ac:picMkLst>
            <pc:docMk/>
            <pc:sldMk cId="3268951752" sldId="269"/>
            <ac:picMk id="8" creationId="{F931046E-A881-4CC2-9981-E832B8587027}"/>
          </ac:picMkLst>
        </pc:picChg>
      </pc:sldChg>
      <pc:sldChg chg="add">
        <pc:chgData name="Kenneth Kamp Butzbach" userId="d3928a79-36cd-44fd-8912-db93bbacb492" providerId="ADAL" clId="{6050606A-DF2D-4AF3-90E6-901E4B33F07F}" dt="2022-04-29T09:41:17.773" v="521"/>
        <pc:sldMkLst>
          <pc:docMk/>
          <pc:sldMk cId="2142432263" sldId="270"/>
        </pc:sldMkLst>
      </pc:sldChg>
      <pc:sldChg chg="add del">
        <pc:chgData name="Kenneth Kamp Butzbach" userId="d3928a79-36cd-44fd-8912-db93bbacb492" providerId="ADAL" clId="{6050606A-DF2D-4AF3-90E6-901E4B33F07F}" dt="2022-04-29T09:41:28.258" v="525"/>
        <pc:sldMkLst>
          <pc:docMk/>
          <pc:sldMk cId="2818001878" sldId="271"/>
        </pc:sldMkLst>
      </pc:sldChg>
      <pc:sldChg chg="addSp delSp modSp add mod modNotesTx">
        <pc:chgData name="Kenneth Kamp Butzbach" userId="d3928a79-36cd-44fd-8912-db93bbacb492" providerId="ADAL" clId="{6050606A-DF2D-4AF3-90E6-901E4B33F07F}" dt="2022-05-02T08:20:55.403" v="1486" actId="20577"/>
        <pc:sldMkLst>
          <pc:docMk/>
          <pc:sldMk cId="3943674736" sldId="271"/>
        </pc:sldMkLst>
        <pc:picChg chg="add mod modCrop">
          <ac:chgData name="Kenneth Kamp Butzbach" userId="d3928a79-36cd-44fd-8912-db93bbacb492" providerId="ADAL" clId="{6050606A-DF2D-4AF3-90E6-901E4B33F07F}" dt="2022-04-29T09:43:37.202" v="555" actId="1076"/>
          <ac:picMkLst>
            <pc:docMk/>
            <pc:sldMk cId="3943674736" sldId="271"/>
            <ac:picMk id="5" creationId="{238D6712-9867-4675-A6A6-67C40CE6F896}"/>
          </ac:picMkLst>
        </pc:picChg>
        <pc:picChg chg="del">
          <ac:chgData name="Kenneth Kamp Butzbach" userId="d3928a79-36cd-44fd-8912-db93bbacb492" providerId="ADAL" clId="{6050606A-DF2D-4AF3-90E6-901E4B33F07F}" dt="2022-04-29T09:43:15.175" v="548" actId="478"/>
          <ac:picMkLst>
            <pc:docMk/>
            <pc:sldMk cId="3943674736" sldId="271"/>
            <ac:picMk id="8" creationId="{F931046E-A881-4CC2-9981-E832B8587027}"/>
          </ac:picMkLst>
        </pc:picChg>
      </pc:sldChg>
      <pc:sldChg chg="addSp delSp modSp add mod">
        <pc:chgData name="Kenneth Kamp Butzbach" userId="d3928a79-36cd-44fd-8912-db93bbacb492" providerId="ADAL" clId="{6050606A-DF2D-4AF3-90E6-901E4B33F07F}" dt="2022-04-29T09:46:23.153" v="570" actId="1076"/>
        <pc:sldMkLst>
          <pc:docMk/>
          <pc:sldMk cId="2266341886" sldId="272"/>
        </pc:sldMkLst>
        <pc:spChg chg="mod">
          <ac:chgData name="Kenneth Kamp Butzbach" userId="d3928a79-36cd-44fd-8912-db93bbacb492" providerId="ADAL" clId="{6050606A-DF2D-4AF3-90E6-901E4B33F07F}" dt="2022-04-29T09:46:10.437" v="566" actId="20577"/>
          <ac:spMkLst>
            <pc:docMk/>
            <pc:sldMk cId="2266341886" sldId="272"/>
            <ac:spMk id="2" creationId="{D23ADAA6-17C7-4C70-9E9F-B960F1387730}"/>
          </ac:spMkLst>
        </pc:spChg>
        <pc:picChg chg="del">
          <ac:chgData name="Kenneth Kamp Butzbach" userId="d3928a79-36cd-44fd-8912-db93bbacb492" providerId="ADAL" clId="{6050606A-DF2D-4AF3-90E6-901E4B33F07F}" dt="2022-04-29T09:45:26.620" v="557" actId="478"/>
          <ac:picMkLst>
            <pc:docMk/>
            <pc:sldMk cId="2266341886" sldId="272"/>
            <ac:picMk id="5" creationId="{238D6712-9867-4675-A6A6-67C40CE6F896}"/>
          </ac:picMkLst>
        </pc:picChg>
        <pc:picChg chg="add mod modCrop">
          <ac:chgData name="Kenneth Kamp Butzbach" userId="d3928a79-36cd-44fd-8912-db93bbacb492" providerId="ADAL" clId="{6050606A-DF2D-4AF3-90E6-901E4B33F07F}" dt="2022-04-29T09:46:23.153" v="570" actId="1076"/>
          <ac:picMkLst>
            <pc:docMk/>
            <pc:sldMk cId="2266341886" sldId="272"/>
            <ac:picMk id="6" creationId="{DE806FC6-BD51-40A3-824A-B29B2A29592D}"/>
          </ac:picMkLst>
        </pc:picChg>
      </pc:sldChg>
      <pc:sldChg chg="addSp delSp modSp add mod modNotesTx">
        <pc:chgData name="Kenneth Kamp Butzbach" userId="d3928a79-36cd-44fd-8912-db93bbacb492" providerId="ADAL" clId="{6050606A-DF2D-4AF3-90E6-901E4B33F07F}" dt="2022-05-02T08:22:50.811" v="1621" actId="20577"/>
        <pc:sldMkLst>
          <pc:docMk/>
          <pc:sldMk cId="4108221830" sldId="273"/>
        </pc:sldMkLst>
        <pc:picChg chg="add mod modCrop">
          <ac:chgData name="Kenneth Kamp Butzbach" userId="d3928a79-36cd-44fd-8912-db93bbacb492" providerId="ADAL" clId="{6050606A-DF2D-4AF3-90E6-901E4B33F07F}" dt="2022-04-29T09:47:20.139" v="580" actId="1076"/>
          <ac:picMkLst>
            <pc:docMk/>
            <pc:sldMk cId="4108221830" sldId="273"/>
            <ac:picMk id="5" creationId="{87141041-A055-4399-8F31-CD3B5C37E4DE}"/>
          </ac:picMkLst>
        </pc:picChg>
        <pc:picChg chg="del">
          <ac:chgData name="Kenneth Kamp Butzbach" userId="d3928a79-36cd-44fd-8912-db93bbacb492" providerId="ADAL" clId="{6050606A-DF2D-4AF3-90E6-901E4B33F07F}" dt="2022-04-29T09:46:36.019" v="572" actId="478"/>
          <ac:picMkLst>
            <pc:docMk/>
            <pc:sldMk cId="4108221830" sldId="273"/>
            <ac:picMk id="6" creationId="{DE806FC6-BD51-40A3-824A-B29B2A29592D}"/>
          </ac:picMkLst>
        </pc:picChg>
      </pc:sldChg>
      <pc:sldChg chg="add del">
        <pc:chgData name="Kenneth Kamp Butzbach" userId="d3928a79-36cd-44fd-8912-db93bbacb492" providerId="ADAL" clId="{6050606A-DF2D-4AF3-90E6-901E4B33F07F}" dt="2022-04-29T10:28:13.976" v="677" actId="47"/>
        <pc:sldMkLst>
          <pc:docMk/>
          <pc:sldMk cId="2020914866" sldId="342"/>
        </pc:sldMkLst>
      </pc:sldChg>
      <pc:sldChg chg="modSp add mod modNotesTx">
        <pc:chgData name="Kenneth Kamp Butzbach" userId="d3928a79-36cd-44fd-8912-db93bbacb492" providerId="ADAL" clId="{6050606A-DF2D-4AF3-90E6-901E4B33F07F}" dt="2022-04-29T09:53:55.641" v="610" actId="207"/>
        <pc:sldMkLst>
          <pc:docMk/>
          <pc:sldMk cId="2485788772" sldId="343"/>
        </pc:sldMkLst>
        <pc:spChg chg="mod">
          <ac:chgData name="Kenneth Kamp Butzbach" userId="d3928a79-36cd-44fd-8912-db93bbacb492" providerId="ADAL" clId="{6050606A-DF2D-4AF3-90E6-901E4B33F07F}" dt="2022-04-29T09:52:53.829" v="603" actId="20577"/>
          <ac:spMkLst>
            <pc:docMk/>
            <pc:sldMk cId="2485788772" sldId="343"/>
            <ac:spMk id="2" creationId="{D23ADAA6-17C7-4C70-9E9F-B960F1387730}"/>
          </ac:spMkLst>
        </pc:spChg>
        <pc:spChg chg="mod">
          <ac:chgData name="Kenneth Kamp Butzbach" userId="d3928a79-36cd-44fd-8912-db93bbacb492" providerId="ADAL" clId="{6050606A-DF2D-4AF3-90E6-901E4B33F07F}" dt="2022-04-29T09:53:55.641" v="610" actId="207"/>
          <ac:spMkLst>
            <pc:docMk/>
            <pc:sldMk cId="2485788772" sldId="343"/>
            <ac:spMk id="3" creationId="{A5665421-FCDA-453C-A8F7-19486C337A49}"/>
          </ac:spMkLst>
        </pc:spChg>
      </pc:sldChg>
      <pc:sldChg chg="addSp delSp modSp add mod modNotesTx">
        <pc:chgData name="Kenneth Kamp Butzbach" userId="d3928a79-36cd-44fd-8912-db93bbacb492" providerId="ADAL" clId="{6050606A-DF2D-4AF3-90E6-901E4B33F07F}" dt="2022-04-29T10:26:32.539" v="674" actId="6549"/>
        <pc:sldMkLst>
          <pc:docMk/>
          <pc:sldMk cId="4147419439" sldId="344"/>
        </pc:sldMkLst>
        <pc:spChg chg="mod">
          <ac:chgData name="Kenneth Kamp Butzbach" userId="d3928a79-36cd-44fd-8912-db93bbacb492" providerId="ADAL" clId="{6050606A-DF2D-4AF3-90E6-901E4B33F07F}" dt="2022-04-29T09:54:18.242" v="617" actId="20577"/>
          <ac:spMkLst>
            <pc:docMk/>
            <pc:sldMk cId="4147419439" sldId="344"/>
            <ac:spMk id="2" creationId="{D23ADAA6-17C7-4C70-9E9F-B960F1387730}"/>
          </ac:spMkLst>
        </pc:spChg>
        <pc:spChg chg="del mod">
          <ac:chgData name="Kenneth Kamp Butzbach" userId="d3928a79-36cd-44fd-8912-db93bbacb492" providerId="ADAL" clId="{6050606A-DF2D-4AF3-90E6-901E4B33F07F}" dt="2022-04-29T10:22:49.156" v="628" actId="931"/>
          <ac:spMkLst>
            <pc:docMk/>
            <pc:sldMk cId="4147419439" sldId="344"/>
            <ac:spMk id="3" creationId="{A5665421-FCDA-453C-A8F7-19486C337A49}"/>
          </ac:spMkLst>
        </pc:spChg>
        <pc:spChg chg="add mod">
          <ac:chgData name="Kenneth Kamp Butzbach" userId="d3928a79-36cd-44fd-8912-db93bbacb492" providerId="ADAL" clId="{6050606A-DF2D-4AF3-90E6-901E4B33F07F}" dt="2022-04-29T10:23:13.340" v="635"/>
          <ac:spMkLst>
            <pc:docMk/>
            <pc:sldMk cId="4147419439" sldId="344"/>
            <ac:spMk id="7" creationId="{D0A25E1D-EFEC-4F48-AE4B-983695E60224}"/>
          </ac:spMkLst>
        </pc:spChg>
        <pc:picChg chg="add mod ord modCrop">
          <ac:chgData name="Kenneth Kamp Butzbach" userId="d3928a79-36cd-44fd-8912-db93bbacb492" providerId="ADAL" clId="{6050606A-DF2D-4AF3-90E6-901E4B33F07F}" dt="2022-04-29T10:23:26.646" v="656" actId="1037"/>
          <ac:picMkLst>
            <pc:docMk/>
            <pc:sldMk cId="4147419439" sldId="344"/>
            <ac:picMk id="6" creationId="{32E11AE6-C2F9-4FCE-8BE3-83E82969EC39}"/>
          </ac:picMkLst>
        </pc:picChg>
      </pc:sldChg>
      <pc:sldChg chg="modSp add mod modNotesTx">
        <pc:chgData name="Kenneth Kamp Butzbach" userId="d3928a79-36cd-44fd-8912-db93bbacb492" providerId="ADAL" clId="{6050606A-DF2D-4AF3-90E6-901E4B33F07F}" dt="2022-04-29T10:26:28.566" v="673" actId="6549"/>
        <pc:sldMkLst>
          <pc:docMk/>
          <pc:sldMk cId="559225280" sldId="345"/>
        </pc:sldMkLst>
        <pc:spChg chg="mod">
          <ac:chgData name="Kenneth Kamp Butzbach" userId="d3928a79-36cd-44fd-8912-db93bbacb492" providerId="ADAL" clId="{6050606A-DF2D-4AF3-90E6-901E4B33F07F}" dt="2022-04-29T09:54:30.572" v="621" actId="20577"/>
          <ac:spMkLst>
            <pc:docMk/>
            <pc:sldMk cId="559225280" sldId="345"/>
            <ac:spMk id="2" creationId="{D23ADAA6-17C7-4C70-9E9F-B960F1387730}"/>
          </ac:spMkLst>
        </pc:spChg>
        <pc:spChg chg="mod">
          <ac:chgData name="Kenneth Kamp Butzbach" userId="d3928a79-36cd-44fd-8912-db93bbacb492" providerId="ADAL" clId="{6050606A-DF2D-4AF3-90E6-901E4B33F07F}" dt="2022-04-29T10:25:15.167" v="669" actId="114"/>
          <ac:spMkLst>
            <pc:docMk/>
            <pc:sldMk cId="559225280" sldId="345"/>
            <ac:spMk id="3" creationId="{A5665421-FCDA-453C-A8F7-19486C337A49}"/>
          </ac:spMkLst>
        </pc:spChg>
      </pc:sldChg>
      <pc:sldChg chg="modSp add mod modNotesTx">
        <pc:chgData name="Kenneth Kamp Butzbach" userId="d3928a79-36cd-44fd-8912-db93bbacb492" providerId="ADAL" clId="{6050606A-DF2D-4AF3-90E6-901E4B33F07F}" dt="2022-04-29T11:04:23.510" v="747" actId="5793"/>
        <pc:sldMkLst>
          <pc:docMk/>
          <pc:sldMk cId="1380783451" sldId="346"/>
        </pc:sldMkLst>
        <pc:spChg chg="mod">
          <ac:chgData name="Kenneth Kamp Butzbach" userId="d3928a79-36cd-44fd-8912-db93bbacb492" providerId="ADAL" clId="{6050606A-DF2D-4AF3-90E6-901E4B33F07F}" dt="2022-04-29T10:56:55.333" v="699" actId="20577"/>
          <ac:spMkLst>
            <pc:docMk/>
            <pc:sldMk cId="1380783451" sldId="346"/>
            <ac:spMk id="2" creationId="{D23ADAA6-17C7-4C70-9E9F-B960F1387730}"/>
          </ac:spMkLst>
        </pc:spChg>
        <pc:spChg chg="mod">
          <ac:chgData name="Kenneth Kamp Butzbach" userId="d3928a79-36cd-44fd-8912-db93bbacb492" providerId="ADAL" clId="{6050606A-DF2D-4AF3-90E6-901E4B33F07F}" dt="2022-04-29T11:04:23.510" v="747" actId="5793"/>
          <ac:spMkLst>
            <pc:docMk/>
            <pc:sldMk cId="1380783451" sldId="346"/>
            <ac:spMk id="3" creationId="{A5665421-FCDA-453C-A8F7-19486C337A49}"/>
          </ac:spMkLst>
        </pc:spChg>
      </pc:sldChg>
      <pc:sldChg chg="modSp add mod modNotesTx">
        <pc:chgData name="Kenneth Kamp Butzbach" userId="d3928a79-36cd-44fd-8912-db93bbacb492" providerId="ADAL" clId="{6050606A-DF2D-4AF3-90E6-901E4B33F07F}" dt="2022-04-29T11:33:49.972" v="964"/>
        <pc:sldMkLst>
          <pc:docMk/>
          <pc:sldMk cId="2349130490" sldId="347"/>
        </pc:sldMkLst>
        <pc:spChg chg="mod">
          <ac:chgData name="Kenneth Kamp Butzbach" userId="d3928a79-36cd-44fd-8912-db93bbacb492" providerId="ADAL" clId="{6050606A-DF2D-4AF3-90E6-901E4B33F07F}" dt="2022-04-29T11:15:30.161" v="786" actId="20577"/>
          <ac:spMkLst>
            <pc:docMk/>
            <pc:sldMk cId="2349130490" sldId="347"/>
            <ac:spMk id="2" creationId="{D23ADAA6-17C7-4C70-9E9F-B960F1387730}"/>
          </ac:spMkLst>
        </pc:spChg>
        <pc:spChg chg="mod">
          <ac:chgData name="Kenneth Kamp Butzbach" userId="d3928a79-36cd-44fd-8912-db93bbacb492" providerId="ADAL" clId="{6050606A-DF2D-4AF3-90E6-901E4B33F07F}" dt="2022-04-29T11:16:23.106" v="798" actId="6549"/>
          <ac:spMkLst>
            <pc:docMk/>
            <pc:sldMk cId="2349130490" sldId="347"/>
            <ac:spMk id="3" creationId="{A5665421-FCDA-453C-A8F7-19486C337A49}"/>
          </ac:spMkLst>
        </pc:spChg>
      </pc:sldChg>
      <pc:sldChg chg="addSp delSp modSp add mod">
        <pc:chgData name="Kenneth Kamp Butzbach" userId="d3928a79-36cd-44fd-8912-db93bbacb492" providerId="ADAL" clId="{6050606A-DF2D-4AF3-90E6-901E4B33F07F}" dt="2022-04-29T11:21:41.025" v="810" actId="22"/>
        <pc:sldMkLst>
          <pc:docMk/>
          <pc:sldMk cId="1901637484" sldId="348"/>
        </pc:sldMkLst>
        <pc:spChg chg="del">
          <ac:chgData name="Kenneth Kamp Butzbach" userId="d3928a79-36cd-44fd-8912-db93bbacb492" providerId="ADAL" clId="{6050606A-DF2D-4AF3-90E6-901E4B33F07F}" dt="2022-04-29T11:17:36.106" v="804" actId="478"/>
          <ac:spMkLst>
            <pc:docMk/>
            <pc:sldMk cId="1901637484" sldId="348"/>
            <ac:spMk id="2" creationId="{D23ADAA6-17C7-4C70-9E9F-B960F1387730}"/>
          </ac:spMkLst>
        </pc:spChg>
        <pc:spChg chg="del">
          <ac:chgData name="Kenneth Kamp Butzbach" userId="d3928a79-36cd-44fd-8912-db93bbacb492" providerId="ADAL" clId="{6050606A-DF2D-4AF3-90E6-901E4B33F07F}" dt="2022-04-29T11:17:26.156" v="801" actId="478"/>
          <ac:spMkLst>
            <pc:docMk/>
            <pc:sldMk cId="1901637484" sldId="348"/>
            <ac:spMk id="3" creationId="{A5665421-FCDA-453C-A8F7-19486C337A49}"/>
          </ac:spMkLst>
        </pc:spChg>
        <pc:spChg chg="add del mod">
          <ac:chgData name="Kenneth Kamp Butzbach" userId="d3928a79-36cd-44fd-8912-db93bbacb492" providerId="ADAL" clId="{6050606A-DF2D-4AF3-90E6-901E4B33F07F}" dt="2022-04-29T11:17:27.579" v="802" actId="478"/>
          <ac:spMkLst>
            <pc:docMk/>
            <pc:sldMk cId="1901637484" sldId="348"/>
            <ac:spMk id="8" creationId="{BC827669-8B9E-4A84-ACF4-CAEB32AAA2DE}"/>
          </ac:spMkLst>
        </pc:spChg>
        <pc:spChg chg="add mod">
          <ac:chgData name="Kenneth Kamp Butzbach" userId="d3928a79-36cd-44fd-8912-db93bbacb492" providerId="ADAL" clId="{6050606A-DF2D-4AF3-90E6-901E4B33F07F}" dt="2022-04-29T11:17:33.126" v="803"/>
          <ac:spMkLst>
            <pc:docMk/>
            <pc:sldMk cId="1901637484" sldId="348"/>
            <ac:spMk id="9" creationId="{F9440643-D139-454E-8D44-37B0F96BC40A}"/>
          </ac:spMkLst>
        </pc:spChg>
        <pc:spChg chg="add del mod">
          <ac:chgData name="Kenneth Kamp Butzbach" userId="d3928a79-36cd-44fd-8912-db93bbacb492" providerId="ADAL" clId="{6050606A-DF2D-4AF3-90E6-901E4B33F07F}" dt="2022-04-29T11:17:38.120" v="805" actId="478"/>
          <ac:spMkLst>
            <pc:docMk/>
            <pc:sldMk cId="1901637484" sldId="348"/>
            <ac:spMk id="11" creationId="{8BFC5D7E-57A9-494D-BF0F-1648A22900C5}"/>
          </ac:spMkLst>
        </pc:spChg>
        <pc:picChg chg="add mod ord">
          <ac:chgData name="Kenneth Kamp Butzbach" userId="d3928a79-36cd-44fd-8912-db93bbacb492" providerId="ADAL" clId="{6050606A-DF2D-4AF3-90E6-901E4B33F07F}" dt="2022-04-29T11:17:47.385" v="808" actId="1076"/>
          <ac:picMkLst>
            <pc:docMk/>
            <pc:sldMk cId="1901637484" sldId="348"/>
            <ac:picMk id="6" creationId="{6A4E7A77-9872-40C4-99B5-A4A89E9BA853}"/>
          </ac:picMkLst>
        </pc:picChg>
        <pc:picChg chg="add del">
          <ac:chgData name="Kenneth Kamp Butzbach" userId="d3928a79-36cd-44fd-8912-db93bbacb492" providerId="ADAL" clId="{6050606A-DF2D-4AF3-90E6-901E4B33F07F}" dt="2022-04-29T11:21:41.025" v="810" actId="22"/>
          <ac:picMkLst>
            <pc:docMk/>
            <pc:sldMk cId="1901637484" sldId="348"/>
            <ac:picMk id="13" creationId="{9D581E54-F88D-40B6-ACC9-F7896C34C032}"/>
          </ac:picMkLst>
        </pc:picChg>
      </pc:sldChg>
      <pc:sldChg chg="addSp delSp modSp add mod">
        <pc:chgData name="Kenneth Kamp Butzbach" userId="d3928a79-36cd-44fd-8912-db93bbacb492" providerId="ADAL" clId="{6050606A-DF2D-4AF3-90E6-901E4B33F07F}" dt="2022-04-29T11:24:49.537" v="872" actId="167"/>
        <pc:sldMkLst>
          <pc:docMk/>
          <pc:sldMk cId="1260130353" sldId="349"/>
        </pc:sldMkLst>
        <pc:spChg chg="del">
          <ac:chgData name="Kenneth Kamp Butzbach" userId="d3928a79-36cd-44fd-8912-db93bbacb492" providerId="ADAL" clId="{6050606A-DF2D-4AF3-90E6-901E4B33F07F}" dt="2022-04-29T11:23:28.229" v="821" actId="478"/>
          <ac:spMkLst>
            <pc:docMk/>
            <pc:sldMk cId="1260130353" sldId="349"/>
            <ac:spMk id="3" creationId="{A5665421-FCDA-453C-A8F7-19486C337A49}"/>
          </ac:spMkLst>
        </pc:spChg>
        <pc:spChg chg="mod">
          <ac:chgData name="Kenneth Kamp Butzbach" userId="d3928a79-36cd-44fd-8912-db93bbacb492" providerId="ADAL" clId="{6050606A-DF2D-4AF3-90E6-901E4B33F07F}" dt="2022-04-29T11:24:42.667" v="870" actId="1036"/>
          <ac:spMkLst>
            <pc:docMk/>
            <pc:sldMk cId="1260130353" sldId="349"/>
            <ac:spMk id="4" creationId="{3268B772-DA32-4E68-A13D-CCA07A25E975}"/>
          </ac:spMkLst>
        </pc:spChg>
        <pc:spChg chg="add del mod">
          <ac:chgData name="Kenneth Kamp Butzbach" userId="d3928a79-36cd-44fd-8912-db93bbacb492" providerId="ADAL" clId="{6050606A-DF2D-4AF3-90E6-901E4B33F07F}" dt="2022-04-29T11:23:29.872" v="822" actId="478"/>
          <ac:spMkLst>
            <pc:docMk/>
            <pc:sldMk cId="1260130353" sldId="349"/>
            <ac:spMk id="10" creationId="{69A5DC4C-AA20-422D-BED7-B36AE7CB809A}"/>
          </ac:spMkLst>
        </pc:spChg>
        <pc:spChg chg="add mod ord">
          <ac:chgData name="Kenneth Kamp Butzbach" userId="d3928a79-36cd-44fd-8912-db93bbacb492" providerId="ADAL" clId="{6050606A-DF2D-4AF3-90E6-901E4B33F07F}" dt="2022-04-29T11:24:49.537" v="872" actId="167"/>
          <ac:spMkLst>
            <pc:docMk/>
            <pc:sldMk cId="1260130353" sldId="349"/>
            <ac:spMk id="11" creationId="{9D3D8AC3-CDF1-493B-8AE0-99C76C1BF9E9}"/>
          </ac:spMkLst>
        </pc:spChg>
        <pc:picChg chg="add mod ord modCrop">
          <ac:chgData name="Kenneth Kamp Butzbach" userId="d3928a79-36cd-44fd-8912-db93bbacb492" providerId="ADAL" clId="{6050606A-DF2D-4AF3-90E6-901E4B33F07F}" dt="2022-04-29T11:24:29.628" v="845" actId="1036"/>
          <ac:picMkLst>
            <pc:docMk/>
            <pc:sldMk cId="1260130353" sldId="349"/>
            <ac:picMk id="6" creationId="{E065DD31-41B0-41C7-9207-7290C54FF109}"/>
          </ac:picMkLst>
        </pc:picChg>
        <pc:picChg chg="add mod modCrop">
          <ac:chgData name="Kenneth Kamp Butzbach" userId="d3928a79-36cd-44fd-8912-db93bbacb492" providerId="ADAL" clId="{6050606A-DF2D-4AF3-90E6-901E4B33F07F}" dt="2022-04-29T11:24:02.553" v="830" actId="732"/>
          <ac:picMkLst>
            <pc:docMk/>
            <pc:sldMk cId="1260130353" sldId="349"/>
            <ac:picMk id="8" creationId="{D83EC97C-62B0-411A-B000-69CE11AB6D27}"/>
          </ac:picMkLst>
        </pc:picChg>
      </pc:sldChg>
      <pc:sldChg chg="modSp add mod modNotesTx">
        <pc:chgData name="Kenneth Kamp Butzbach" userId="d3928a79-36cd-44fd-8912-db93bbacb492" providerId="ADAL" clId="{6050606A-DF2D-4AF3-90E6-901E4B33F07F}" dt="2022-04-29T11:26:04.342" v="881" actId="6549"/>
        <pc:sldMkLst>
          <pc:docMk/>
          <pc:sldMk cId="3671741437" sldId="350"/>
        </pc:sldMkLst>
        <pc:spChg chg="mod">
          <ac:chgData name="Kenneth Kamp Butzbach" userId="d3928a79-36cd-44fd-8912-db93bbacb492" providerId="ADAL" clId="{6050606A-DF2D-4AF3-90E6-901E4B33F07F}" dt="2022-04-29T11:25:04.692" v="877" actId="20577"/>
          <ac:spMkLst>
            <pc:docMk/>
            <pc:sldMk cId="3671741437" sldId="350"/>
            <ac:spMk id="2" creationId="{D23ADAA6-17C7-4C70-9E9F-B960F1387730}"/>
          </ac:spMkLst>
        </pc:spChg>
        <pc:spChg chg="mod">
          <ac:chgData name="Kenneth Kamp Butzbach" userId="d3928a79-36cd-44fd-8912-db93bbacb492" providerId="ADAL" clId="{6050606A-DF2D-4AF3-90E6-901E4B33F07F}" dt="2022-04-29T11:25:35.868" v="878"/>
          <ac:spMkLst>
            <pc:docMk/>
            <pc:sldMk cId="3671741437" sldId="350"/>
            <ac:spMk id="3" creationId="{A5665421-FCDA-453C-A8F7-19486C337A49}"/>
          </ac:spMkLst>
        </pc:spChg>
      </pc:sldChg>
      <pc:sldChg chg="modSp add mod modNotesTx">
        <pc:chgData name="Kenneth Kamp Butzbach" userId="d3928a79-36cd-44fd-8912-db93bbacb492" providerId="ADAL" clId="{6050606A-DF2D-4AF3-90E6-901E4B33F07F}" dt="2022-04-29T11:34:42.661" v="966"/>
        <pc:sldMkLst>
          <pc:docMk/>
          <pc:sldMk cId="1358154130" sldId="351"/>
        </pc:sldMkLst>
        <pc:spChg chg="mod">
          <ac:chgData name="Kenneth Kamp Butzbach" userId="d3928a79-36cd-44fd-8912-db93bbacb492" providerId="ADAL" clId="{6050606A-DF2D-4AF3-90E6-901E4B33F07F}" dt="2022-04-29T11:26:35.264" v="885"/>
          <ac:spMkLst>
            <pc:docMk/>
            <pc:sldMk cId="1358154130" sldId="351"/>
            <ac:spMk id="3" creationId="{A5665421-FCDA-453C-A8F7-19486C337A49}"/>
          </ac:spMkLst>
        </pc:spChg>
      </pc:sldChg>
      <pc:sldChg chg="modSp add mod modNotesTx">
        <pc:chgData name="Kenneth Kamp Butzbach" userId="d3928a79-36cd-44fd-8912-db93bbacb492" providerId="ADAL" clId="{6050606A-DF2D-4AF3-90E6-901E4B33F07F}" dt="2022-05-02T08:24:12.246" v="1627" actId="20577"/>
        <pc:sldMkLst>
          <pc:docMk/>
          <pc:sldMk cId="4070426874" sldId="352"/>
        </pc:sldMkLst>
        <pc:spChg chg="mod">
          <ac:chgData name="Kenneth Kamp Butzbach" userId="d3928a79-36cd-44fd-8912-db93bbacb492" providerId="ADAL" clId="{6050606A-DF2D-4AF3-90E6-901E4B33F07F}" dt="2022-05-02T08:24:12.246" v="1627" actId="20577"/>
          <ac:spMkLst>
            <pc:docMk/>
            <pc:sldMk cId="4070426874" sldId="352"/>
            <ac:spMk id="3" creationId="{A5665421-FCDA-453C-A8F7-19486C337A49}"/>
          </ac:spMkLst>
        </pc:spChg>
      </pc:sldChg>
      <pc:sldChg chg="modSp add mod modNotesTx">
        <pc:chgData name="Kenneth Kamp Butzbach" userId="d3928a79-36cd-44fd-8912-db93bbacb492" providerId="ADAL" clId="{6050606A-DF2D-4AF3-90E6-901E4B33F07F}" dt="2022-04-29T11:33:03.661" v="961"/>
        <pc:sldMkLst>
          <pc:docMk/>
          <pc:sldMk cId="199351323" sldId="353"/>
        </pc:sldMkLst>
        <pc:spChg chg="mod">
          <ac:chgData name="Kenneth Kamp Butzbach" userId="d3928a79-36cd-44fd-8912-db93bbacb492" providerId="ADAL" clId="{6050606A-DF2D-4AF3-90E6-901E4B33F07F}" dt="2022-04-29T11:27:04.617" v="903" actId="20577"/>
          <ac:spMkLst>
            <pc:docMk/>
            <pc:sldMk cId="199351323" sldId="353"/>
            <ac:spMk id="2" creationId="{D23ADAA6-17C7-4C70-9E9F-B960F1387730}"/>
          </ac:spMkLst>
        </pc:spChg>
        <pc:spChg chg="mod">
          <ac:chgData name="Kenneth Kamp Butzbach" userId="d3928a79-36cd-44fd-8912-db93bbacb492" providerId="ADAL" clId="{6050606A-DF2D-4AF3-90E6-901E4B33F07F}" dt="2022-04-29T11:27:07.336" v="904" actId="6549"/>
          <ac:spMkLst>
            <pc:docMk/>
            <pc:sldMk cId="199351323" sldId="353"/>
            <ac:spMk id="3" creationId="{A5665421-FCDA-453C-A8F7-19486C337A49}"/>
          </ac:spMkLst>
        </pc:spChg>
      </pc:sldChg>
      <pc:sldChg chg="modSp add mod ord modNotesTx">
        <pc:chgData name="Kenneth Kamp Butzbach" userId="d3928a79-36cd-44fd-8912-db93bbacb492" providerId="ADAL" clId="{6050606A-DF2D-4AF3-90E6-901E4B33F07F}" dt="2022-04-29T11:33:16.539" v="962"/>
        <pc:sldMkLst>
          <pc:docMk/>
          <pc:sldMk cId="929653827" sldId="354"/>
        </pc:sldMkLst>
        <pc:spChg chg="mod">
          <ac:chgData name="Kenneth Kamp Butzbach" userId="d3928a79-36cd-44fd-8912-db93bbacb492" providerId="ADAL" clId="{6050606A-DF2D-4AF3-90E6-901E4B33F07F}" dt="2022-04-29T11:28:06.571" v="910" actId="20577"/>
          <ac:spMkLst>
            <pc:docMk/>
            <pc:sldMk cId="929653827" sldId="354"/>
            <ac:spMk id="2" creationId="{D23ADAA6-17C7-4C70-9E9F-B960F1387730}"/>
          </ac:spMkLst>
        </pc:spChg>
        <pc:spChg chg="mod">
          <ac:chgData name="Kenneth Kamp Butzbach" userId="d3928a79-36cd-44fd-8912-db93bbacb492" providerId="ADAL" clId="{6050606A-DF2D-4AF3-90E6-901E4B33F07F}" dt="2022-04-29T11:30:04.651" v="943" actId="27636"/>
          <ac:spMkLst>
            <pc:docMk/>
            <pc:sldMk cId="929653827" sldId="354"/>
            <ac:spMk id="3" creationId="{A5665421-FCDA-453C-A8F7-19486C337A49}"/>
          </ac:spMkLst>
        </pc:spChg>
      </pc:sldChg>
      <pc:sldChg chg="addSp delSp modSp add mod">
        <pc:chgData name="Kenneth Kamp Butzbach" userId="d3928a79-36cd-44fd-8912-db93bbacb492" providerId="ADAL" clId="{6050606A-DF2D-4AF3-90E6-901E4B33F07F}" dt="2022-04-29T11:28:18.123" v="913" actId="478"/>
        <pc:sldMkLst>
          <pc:docMk/>
          <pc:sldMk cId="3610006161" sldId="355"/>
        </pc:sldMkLst>
        <pc:spChg chg="mod">
          <ac:chgData name="Kenneth Kamp Butzbach" userId="d3928a79-36cd-44fd-8912-db93bbacb492" providerId="ADAL" clId="{6050606A-DF2D-4AF3-90E6-901E4B33F07F}" dt="2022-04-29T11:28:13.777" v="911"/>
          <ac:spMkLst>
            <pc:docMk/>
            <pc:sldMk cId="3610006161" sldId="355"/>
            <ac:spMk id="2" creationId="{D23ADAA6-17C7-4C70-9E9F-B960F1387730}"/>
          </ac:spMkLst>
        </pc:spChg>
        <pc:spChg chg="del">
          <ac:chgData name="Kenneth Kamp Butzbach" userId="d3928a79-36cd-44fd-8912-db93bbacb492" providerId="ADAL" clId="{6050606A-DF2D-4AF3-90E6-901E4B33F07F}" dt="2022-04-29T11:28:16.173" v="912" actId="478"/>
          <ac:spMkLst>
            <pc:docMk/>
            <pc:sldMk cId="3610006161" sldId="355"/>
            <ac:spMk id="3" creationId="{A5665421-FCDA-453C-A8F7-19486C337A49}"/>
          </ac:spMkLst>
        </pc:spChg>
        <pc:spChg chg="add del mod">
          <ac:chgData name="Kenneth Kamp Butzbach" userId="d3928a79-36cd-44fd-8912-db93bbacb492" providerId="ADAL" clId="{6050606A-DF2D-4AF3-90E6-901E4B33F07F}" dt="2022-04-29T11:28:18.123" v="913" actId="478"/>
          <ac:spMkLst>
            <pc:docMk/>
            <pc:sldMk cId="3610006161" sldId="355"/>
            <ac:spMk id="6" creationId="{A02D3AA8-4720-4B38-B899-C7BC9360685F}"/>
          </ac:spMkLst>
        </pc:spChg>
      </pc:sldChg>
      <pc:sldChg chg="modSp add mod modNotesTx">
        <pc:chgData name="Kenneth Kamp Butzbach" userId="d3928a79-36cd-44fd-8912-db93bbacb492" providerId="ADAL" clId="{6050606A-DF2D-4AF3-90E6-901E4B33F07F}" dt="2022-04-29T11:32:21.378" v="948"/>
        <pc:sldMkLst>
          <pc:docMk/>
          <pc:sldMk cId="2471936203" sldId="356"/>
        </pc:sldMkLst>
        <pc:spChg chg="mod">
          <ac:chgData name="Kenneth Kamp Butzbach" userId="d3928a79-36cd-44fd-8912-db93bbacb492" providerId="ADAL" clId="{6050606A-DF2D-4AF3-90E6-901E4B33F07F}" dt="2022-04-29T11:29:26.045" v="928"/>
          <ac:spMkLst>
            <pc:docMk/>
            <pc:sldMk cId="2471936203" sldId="356"/>
            <ac:spMk id="2" creationId="{D23ADAA6-17C7-4C70-9E9F-B960F1387730}"/>
          </ac:spMkLst>
        </pc:spChg>
        <pc:spChg chg="mod">
          <ac:chgData name="Kenneth Kamp Butzbach" userId="d3928a79-36cd-44fd-8912-db93bbacb492" providerId="ADAL" clId="{6050606A-DF2D-4AF3-90E6-901E4B33F07F}" dt="2022-04-29T11:29:35.203" v="934" actId="27636"/>
          <ac:spMkLst>
            <pc:docMk/>
            <pc:sldMk cId="2471936203" sldId="356"/>
            <ac:spMk id="3" creationId="{A5665421-FCDA-453C-A8F7-19486C337A49}"/>
          </ac:spMkLst>
        </pc:spChg>
      </pc:sldChg>
      <pc:sldChg chg="add">
        <pc:chgData name="Kenneth Kamp Butzbach" userId="d3928a79-36cd-44fd-8912-db93bbacb492" providerId="ADAL" clId="{6050606A-DF2D-4AF3-90E6-901E4B33F07F}" dt="2022-04-29T11:30:16.812" v="944"/>
        <pc:sldMkLst>
          <pc:docMk/>
          <pc:sldMk cId="3954470911" sldId="357"/>
        </pc:sldMkLst>
      </pc:sldChg>
      <pc:sldChg chg="modSp add mod modNotesTx">
        <pc:chgData name="Kenneth Kamp Butzbach" userId="d3928a79-36cd-44fd-8912-db93bbacb492" providerId="ADAL" clId="{6050606A-DF2D-4AF3-90E6-901E4B33F07F}" dt="2022-04-29T11:33:32.626" v="963"/>
        <pc:sldMkLst>
          <pc:docMk/>
          <pc:sldMk cId="2582397361" sldId="358"/>
        </pc:sldMkLst>
        <pc:spChg chg="mod">
          <ac:chgData name="Kenneth Kamp Butzbach" userId="d3928a79-36cd-44fd-8912-db93bbacb492" providerId="ADAL" clId="{6050606A-DF2D-4AF3-90E6-901E4B33F07F}" dt="2022-04-29T11:32:38.053" v="960" actId="20577"/>
          <ac:spMkLst>
            <pc:docMk/>
            <pc:sldMk cId="2582397361" sldId="358"/>
            <ac:spMk id="2" creationId="{D23ADAA6-17C7-4C70-9E9F-B960F138773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947034-A6FE-4E49-9EF2-3E78C294623A}" type="datetimeFigureOut">
              <a:rPr lang="da-DK" smtClean="0"/>
              <a:t>05-05-2022</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54A2EF-D07C-479D-B9EC-6E9869D53FD8}" type="slidenum">
              <a:rPr lang="da-DK" smtClean="0"/>
              <a:t>‹nr.›</a:t>
            </a:fld>
            <a:endParaRPr lang="da-DK"/>
          </a:p>
        </p:txBody>
      </p:sp>
    </p:spTree>
    <p:extLst>
      <p:ext uri="{BB962C8B-B14F-4D97-AF65-F5344CB8AC3E}">
        <p14:creationId xmlns:p14="http://schemas.microsoft.com/office/powerpoint/2010/main" val="150776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i="1" dirty="0">
                <a:effectLst/>
                <a:latin typeface="Calibri" panose="020F0502020204030204" pitchFamily="34" charset="0"/>
                <a:ea typeface="Times New Roman" panose="02020603050405020304" pitchFamily="18" charset="0"/>
              </a:rPr>
              <a:t>Der er </a:t>
            </a:r>
            <a:r>
              <a:rPr lang="da-DK" sz="1200" b="1" i="1" dirty="0">
                <a:solidFill>
                  <a:srgbClr val="FF0000"/>
                </a:solidFill>
                <a:effectLst/>
                <a:latin typeface="Calibri" panose="020F0502020204030204" pitchFamily="34" charset="0"/>
                <a:ea typeface="Times New Roman" panose="02020603050405020304" pitchFamily="18" charset="0"/>
              </a:rPr>
              <a:t>X </a:t>
            </a:r>
            <a:r>
              <a:rPr lang="da-DK" sz="1200" b="1" i="1" dirty="0">
                <a:effectLst/>
                <a:latin typeface="Calibri" panose="020F0502020204030204" pitchFamily="34" charset="0"/>
                <a:ea typeface="Times New Roman" panose="02020603050405020304" pitchFamily="18" charset="0"/>
              </a:rPr>
              <a:t>håndholdte mikrofoner - AT er overordnet </a:t>
            </a:r>
            <a:r>
              <a:rPr lang="da-DK" sz="1200" b="1" i="1" dirty="0" err="1">
                <a:effectLst/>
                <a:latin typeface="Calibri" panose="020F0502020204030204" pitchFamily="34" charset="0"/>
                <a:ea typeface="Times New Roman" panose="02020603050405020304" pitchFamily="18" charset="0"/>
              </a:rPr>
              <a:t>afspritningsansvarlig</a:t>
            </a:r>
            <a:r>
              <a:rPr lang="da-DK" sz="1200" b="1" i="1" dirty="0">
                <a:effectLst/>
                <a:latin typeface="Calibri" panose="020F0502020204030204" pitchFamily="34" charset="0"/>
                <a:ea typeface="Times New Roman" panose="02020603050405020304" pitchFamily="18" charset="0"/>
              </a:rPr>
              <a:t> af mikrofoner</a:t>
            </a:r>
            <a:endParaRPr lang="da-DK" sz="1200" dirty="0">
              <a:effectLst/>
              <a:latin typeface="Times New Roman" panose="02020603050405020304" pitchFamily="18" charset="0"/>
              <a:ea typeface="Times New Roman" panose="02020603050405020304" pitchFamily="18" charset="0"/>
            </a:endParaRPr>
          </a:p>
          <a:p>
            <a:br>
              <a:rPr lang="da-DK" sz="1200" b="1" i="1" dirty="0">
                <a:effectLst/>
                <a:latin typeface="Calibri" panose="020F0502020204030204" pitchFamily="34" charset="0"/>
                <a:ea typeface="Times New Roman" panose="02020603050405020304" pitchFamily="18" charset="0"/>
              </a:rPr>
            </a:br>
            <a:r>
              <a:rPr lang="da-DK" sz="1200" b="1" i="1" dirty="0">
                <a:effectLst/>
                <a:latin typeface="Calibri" panose="020F0502020204030204" pitchFamily="34" charset="0"/>
                <a:ea typeface="Times New Roman" panose="02020603050405020304" pitchFamily="18" charset="0"/>
              </a:rPr>
              <a:t>AL</a:t>
            </a:r>
            <a:r>
              <a:rPr lang="da-DK" sz="1200" i="1" dirty="0">
                <a:effectLst/>
                <a:latin typeface="Calibri" panose="020F0502020204030204" pitchFamily="34" charset="0"/>
                <a:ea typeface="Times New Roman" panose="02020603050405020304" pitchFamily="18" charset="0"/>
              </a:rPr>
              <a:t> byder velkommen. Hun har </a:t>
            </a:r>
            <a:r>
              <a:rPr lang="da-DK" sz="1200" i="1" dirty="0" err="1">
                <a:effectLst/>
                <a:latin typeface="Calibri" panose="020F0502020204030204" pitchFamily="34" charset="0"/>
                <a:ea typeface="Times New Roman" panose="02020603050405020304" pitchFamily="18" charset="0"/>
              </a:rPr>
              <a:t>headset</a:t>
            </a:r>
            <a:endParaRPr lang="da-DK" sz="1200" dirty="0">
              <a:effectLst/>
              <a:latin typeface="Times New Roman" panose="02020603050405020304" pitchFamily="18" charset="0"/>
              <a:ea typeface="Times New Roman" panose="02020603050405020304" pitchFamily="18" charset="0"/>
            </a:endParaRPr>
          </a:p>
          <a:p>
            <a:r>
              <a:rPr lang="da-DK" sz="1200" i="1" dirty="0">
                <a:effectLst/>
                <a:latin typeface="Calibri" panose="020F0502020204030204" pitchFamily="34" charset="0"/>
                <a:ea typeface="Times New Roman" panose="02020603050405020304" pitchFamily="18" charset="0"/>
              </a:rPr>
              <a:t> </a:t>
            </a:r>
            <a:endParaRPr lang="da-DK" sz="1200" dirty="0">
              <a:effectLst/>
              <a:latin typeface="Times New Roman" panose="02020603050405020304" pitchFamily="18" charset="0"/>
              <a:ea typeface="Times New Roman" panose="02020603050405020304" pitchFamily="18" charset="0"/>
            </a:endParaRPr>
          </a:p>
          <a:p>
            <a:r>
              <a:rPr lang="da-DK" sz="1200" dirty="0">
                <a:effectLst/>
                <a:latin typeface="Calibri" panose="020F0502020204030204" pitchFamily="34" charset="0"/>
                <a:ea typeface="Times New Roman" panose="02020603050405020304" pitchFamily="18" charset="0"/>
              </a:rPr>
              <a:t>Efter velkommen skal vi synge ”Kom Maj du søde Milde”</a:t>
            </a:r>
            <a:r>
              <a:rPr lang="da-DK" sz="1200" i="1" dirty="0">
                <a:effectLst/>
                <a:latin typeface="Calibri" panose="020F0502020204030204" pitchFamily="34" charset="0"/>
                <a:ea typeface="Times New Roman" panose="02020603050405020304" pitchFamily="18" charset="0"/>
              </a:rPr>
              <a:t>. </a:t>
            </a:r>
            <a:r>
              <a:rPr lang="da-DK" sz="1200" b="1" i="1" dirty="0">
                <a:effectLst/>
                <a:latin typeface="Calibri" panose="020F0502020204030204" pitchFamily="34" charset="0"/>
                <a:ea typeface="Times New Roman" panose="02020603050405020304" pitchFamily="18" charset="0"/>
              </a:rPr>
              <a:t>AT</a:t>
            </a:r>
            <a:r>
              <a:rPr lang="da-DK" sz="1200" i="1" dirty="0">
                <a:effectLst/>
                <a:latin typeface="Calibri" panose="020F0502020204030204" pitchFamily="34" charset="0"/>
                <a:ea typeface="Times New Roman" panose="02020603050405020304" pitchFamily="18" charset="0"/>
              </a:rPr>
              <a:t> synger for.</a:t>
            </a:r>
            <a:endParaRPr lang="da-DK" sz="1200" dirty="0">
              <a:effectLst/>
              <a:latin typeface="Times New Roman" panose="02020603050405020304" pitchFamily="18" charset="0"/>
              <a:ea typeface="Times New Roman" panose="02020603050405020304" pitchFamily="18" charset="0"/>
            </a:endParaRPr>
          </a:p>
          <a:p>
            <a:r>
              <a:rPr lang="da-DK" sz="1200" dirty="0">
                <a:effectLst/>
                <a:latin typeface="Calibri" panose="020F0502020204030204" pitchFamily="34" charset="0"/>
                <a:ea typeface="Times New Roman" panose="02020603050405020304" pitchFamily="18" charset="0"/>
              </a:rPr>
              <a:t> </a:t>
            </a:r>
            <a:endParaRPr lang="da-DK" sz="1200" dirty="0">
              <a:effectLst/>
              <a:latin typeface="Times New Roman" panose="02020603050405020304" pitchFamily="18" charset="0"/>
              <a:ea typeface="Times New Roman" panose="02020603050405020304" pitchFamily="18" charset="0"/>
            </a:endParaRPr>
          </a:p>
          <a:p>
            <a:r>
              <a:rPr lang="da-DK" sz="1200" i="1" dirty="0">
                <a:effectLst/>
                <a:latin typeface="Calibri" panose="020F0502020204030204" pitchFamily="34" charset="0"/>
                <a:ea typeface="Times New Roman" panose="02020603050405020304" pitchFamily="18" charset="0"/>
              </a:rPr>
              <a:t>KB sikrer, at alle, der har markeret, får ordet. </a:t>
            </a:r>
            <a:endParaRPr lang="da-DK" sz="1200" dirty="0">
              <a:effectLst/>
              <a:latin typeface="Times New Roman" panose="02020603050405020304" pitchFamily="18" charset="0"/>
              <a:ea typeface="Times New Roman" panose="02020603050405020304" pitchFamily="18" charset="0"/>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2</a:t>
            </a:fld>
            <a:endParaRPr lang="da-DK"/>
          </a:p>
        </p:txBody>
      </p:sp>
    </p:spTree>
    <p:extLst>
      <p:ext uri="{BB962C8B-B14F-4D97-AF65-F5344CB8AC3E}">
        <p14:creationId xmlns:p14="http://schemas.microsoft.com/office/powerpoint/2010/main" val="4108871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50000"/>
              </a:lnSpc>
              <a:spcBef>
                <a:spcPts val="200"/>
              </a:spcBef>
              <a:spcAft>
                <a:spcPts val="200"/>
              </a:spcAft>
            </a:pPr>
            <a:r>
              <a:rPr lang="da-DK" sz="1800" b="1" u="sng" dirty="0">
                <a:effectLst/>
                <a:latin typeface="Calibri" panose="020F0502020204030204" pitchFamily="34" charset="0"/>
                <a:ea typeface="Times New Roman" panose="02020603050405020304" pitchFamily="18" charset="0"/>
              </a:rPr>
              <a:t>4. Fremlæggelse af forslag til budget for 2022</a:t>
            </a:r>
            <a:endParaRPr lang="da-DK" sz="1800" dirty="0">
              <a:effectLst/>
              <a:latin typeface="Times New Roman" panose="02020603050405020304" pitchFamily="18" charset="0"/>
              <a:ea typeface="Times New Roman" panose="02020603050405020304" pitchFamily="18" charset="0"/>
            </a:endParaRPr>
          </a:p>
          <a:p>
            <a:pPr marL="457200">
              <a:lnSpc>
                <a:spcPct val="115000"/>
              </a:lnSpc>
              <a:spcAft>
                <a:spcPts val="600"/>
              </a:spcAft>
            </a:pPr>
            <a:r>
              <a:rPr lang="da-DK" sz="1800" dirty="0">
                <a:solidFill>
                  <a:srgbClr val="000000"/>
                </a:solidFill>
                <a:effectLst/>
                <a:latin typeface="Calibri" panose="020F0502020204030204" pitchFamily="34" charset="0"/>
                <a:ea typeface="Calibri" panose="020F0502020204030204" pitchFamily="34" charset="0"/>
              </a:rPr>
              <a:t>a. forslag til kontingent for 2023 til godkendelse</a:t>
            </a:r>
            <a:endParaRPr lang="da-DK" sz="1800" dirty="0">
              <a:effectLst/>
              <a:latin typeface="Calibri" panose="020F0502020204030204" pitchFamily="34" charset="0"/>
              <a:ea typeface="Calibri" panose="020F0502020204030204" pitchFamily="34" charset="0"/>
            </a:endParaRPr>
          </a:p>
          <a:p>
            <a:pPr>
              <a:lnSpc>
                <a:spcPct val="150000"/>
              </a:lnSpc>
              <a:spcBef>
                <a:spcPts val="200"/>
              </a:spcBef>
              <a:spcAft>
                <a:spcPts val="200"/>
              </a:spcAft>
            </a:pPr>
            <a:r>
              <a:rPr lang="da-DK" sz="1800" b="1" dirty="0">
                <a:effectLst/>
                <a:latin typeface="Calibri" panose="020F0502020204030204" pitchFamily="34" charset="0"/>
                <a:ea typeface="Times New Roman" panose="02020603050405020304" pitchFamily="18" charset="0"/>
              </a:rPr>
              <a:t>KB </a:t>
            </a:r>
            <a:r>
              <a:rPr lang="da-DK" sz="1800" dirty="0">
                <a:effectLst/>
                <a:latin typeface="Calibri" panose="020F0502020204030204" pitchFamily="34" charset="0"/>
                <a:ea typeface="Times New Roman" panose="02020603050405020304" pitchFamily="18" charset="0"/>
              </a:rPr>
              <a:t>gennemgår budgettet for indeværende år på projektor.</a:t>
            </a:r>
            <a:endParaRPr lang="da-DK" sz="1800" dirty="0">
              <a:effectLst/>
              <a:latin typeface="Times New Roman" panose="02020603050405020304" pitchFamily="18" charset="0"/>
              <a:ea typeface="Times New Roman" panose="02020603050405020304" pitchFamily="18" charset="0"/>
            </a:endParaRPr>
          </a:p>
          <a:p>
            <a:pPr>
              <a:lnSpc>
                <a:spcPct val="150000"/>
              </a:lnSpc>
              <a:spcBef>
                <a:spcPts val="200"/>
              </a:spcBef>
              <a:spcAft>
                <a:spcPts val="200"/>
              </a:spcAft>
            </a:pPr>
            <a:r>
              <a:rPr lang="da-DK" sz="1800" b="1" dirty="0">
                <a:effectLst/>
                <a:latin typeface="Calibri" panose="020F0502020204030204" pitchFamily="34" charset="0"/>
                <a:ea typeface="Times New Roman" panose="02020603050405020304" pitchFamily="18" charset="0"/>
              </a:rPr>
              <a:t>KB</a:t>
            </a:r>
            <a:r>
              <a:rPr lang="da-DK" sz="1800" dirty="0">
                <a:effectLst/>
                <a:latin typeface="Calibri" panose="020F0502020204030204" pitchFamily="34" charset="0"/>
                <a:ea typeface="Times New Roman" panose="02020603050405020304" pitchFamily="18" charset="0"/>
              </a:rPr>
              <a:t> gennemgår bestyrelsens kontingentforslag (jf. bilag 1) </a:t>
            </a:r>
            <a:endParaRPr lang="da-DK" sz="1800" dirty="0">
              <a:effectLst/>
              <a:latin typeface="Times New Roman" panose="02020603050405020304" pitchFamily="18" charset="0"/>
              <a:ea typeface="Times New Roman" panose="02020603050405020304" pitchFamily="18" charset="0"/>
            </a:endParaRPr>
          </a:p>
          <a:p>
            <a:endParaRPr lang="da-DK" sz="1200" dirty="0">
              <a:latin typeface="+mn-lt"/>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13</a:t>
            </a:fld>
            <a:endParaRPr lang="da-DK"/>
          </a:p>
        </p:txBody>
      </p:sp>
    </p:spTree>
    <p:extLst>
      <p:ext uri="{BB962C8B-B14F-4D97-AF65-F5344CB8AC3E}">
        <p14:creationId xmlns:p14="http://schemas.microsoft.com/office/powerpoint/2010/main" val="2427265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50000"/>
              </a:lnSpc>
              <a:spcBef>
                <a:spcPts val="200"/>
              </a:spcBef>
              <a:spcAft>
                <a:spcPts val="200"/>
              </a:spcAft>
            </a:pPr>
            <a:r>
              <a:rPr lang="da-DK" sz="1800" b="1" u="sng" dirty="0">
                <a:effectLst/>
                <a:latin typeface="Calibri" panose="020F0502020204030204" pitchFamily="34" charset="0"/>
                <a:ea typeface="Times New Roman" panose="02020603050405020304" pitchFamily="18" charset="0"/>
              </a:rPr>
              <a:t>4. Fremlæggelse af forslag til budget for 2022</a:t>
            </a:r>
            <a:endParaRPr lang="da-DK" sz="1800" dirty="0">
              <a:effectLst/>
              <a:latin typeface="Times New Roman" panose="02020603050405020304" pitchFamily="18" charset="0"/>
              <a:ea typeface="Times New Roman" panose="02020603050405020304" pitchFamily="18" charset="0"/>
            </a:endParaRPr>
          </a:p>
          <a:p>
            <a:pPr marL="457200">
              <a:lnSpc>
                <a:spcPct val="115000"/>
              </a:lnSpc>
              <a:spcAft>
                <a:spcPts val="600"/>
              </a:spcAft>
            </a:pPr>
            <a:r>
              <a:rPr lang="da-DK" sz="1800" dirty="0">
                <a:solidFill>
                  <a:srgbClr val="000000"/>
                </a:solidFill>
                <a:effectLst/>
                <a:latin typeface="Calibri" panose="020F0502020204030204" pitchFamily="34" charset="0"/>
                <a:ea typeface="Calibri" panose="020F0502020204030204" pitchFamily="34" charset="0"/>
              </a:rPr>
              <a:t>a. forslag til kontingent for 2023 til godkendelse</a:t>
            </a:r>
            <a:endParaRPr lang="da-DK" sz="1800" dirty="0">
              <a:effectLst/>
              <a:latin typeface="Calibri" panose="020F0502020204030204" pitchFamily="34" charset="0"/>
              <a:ea typeface="Calibri" panose="020F0502020204030204" pitchFamily="34" charset="0"/>
            </a:endParaRPr>
          </a:p>
          <a:p>
            <a:pPr>
              <a:lnSpc>
                <a:spcPct val="150000"/>
              </a:lnSpc>
              <a:spcBef>
                <a:spcPts val="200"/>
              </a:spcBef>
              <a:spcAft>
                <a:spcPts val="200"/>
              </a:spcAft>
            </a:pPr>
            <a:r>
              <a:rPr lang="da-DK" sz="1800" b="1" dirty="0">
                <a:effectLst/>
                <a:latin typeface="Calibri" panose="020F0502020204030204" pitchFamily="34" charset="0"/>
                <a:ea typeface="Times New Roman" panose="02020603050405020304" pitchFamily="18" charset="0"/>
              </a:rPr>
              <a:t>KB </a:t>
            </a:r>
            <a:r>
              <a:rPr lang="da-DK" sz="1800" dirty="0">
                <a:effectLst/>
                <a:latin typeface="Calibri" panose="020F0502020204030204" pitchFamily="34" charset="0"/>
                <a:ea typeface="Times New Roman" panose="02020603050405020304" pitchFamily="18" charset="0"/>
              </a:rPr>
              <a:t>gennemgår budgettet for indeværende år på projektor.</a:t>
            </a:r>
            <a:endParaRPr lang="da-DK" sz="1800" dirty="0">
              <a:effectLst/>
              <a:latin typeface="Times New Roman" panose="02020603050405020304" pitchFamily="18" charset="0"/>
              <a:ea typeface="Times New Roman" panose="02020603050405020304" pitchFamily="18" charset="0"/>
            </a:endParaRPr>
          </a:p>
          <a:p>
            <a:endParaRPr lang="da-DK" sz="1200" dirty="0">
              <a:latin typeface="+mn-lt"/>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14</a:t>
            </a:fld>
            <a:endParaRPr lang="da-DK"/>
          </a:p>
        </p:txBody>
      </p:sp>
    </p:spTree>
    <p:extLst>
      <p:ext uri="{BB962C8B-B14F-4D97-AF65-F5344CB8AC3E}">
        <p14:creationId xmlns:p14="http://schemas.microsoft.com/office/powerpoint/2010/main" val="2394073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50000"/>
              </a:lnSpc>
              <a:spcBef>
                <a:spcPts val="200"/>
              </a:spcBef>
              <a:spcAft>
                <a:spcPts val="200"/>
              </a:spcAft>
            </a:pPr>
            <a:r>
              <a:rPr lang="da-DK" sz="1800" b="1" dirty="0">
                <a:effectLst/>
                <a:latin typeface="Calibri" panose="020F0502020204030204" pitchFamily="34" charset="0"/>
                <a:ea typeface="Times New Roman" panose="02020603050405020304" pitchFamily="18" charset="0"/>
              </a:rPr>
              <a:t>KB</a:t>
            </a:r>
            <a:r>
              <a:rPr lang="da-DK" sz="1800" dirty="0">
                <a:effectLst/>
                <a:latin typeface="Calibri" panose="020F0502020204030204" pitchFamily="34" charset="0"/>
                <a:ea typeface="Times New Roman" panose="02020603050405020304" pitchFamily="18" charset="0"/>
              </a:rPr>
              <a:t> gennemgår bestyrelsens kontingentforslag (jf. bilag 1) </a:t>
            </a:r>
          </a:p>
          <a:p>
            <a:pPr>
              <a:lnSpc>
                <a:spcPct val="150000"/>
              </a:lnSpc>
              <a:spcBef>
                <a:spcPts val="200"/>
              </a:spcBef>
              <a:spcAft>
                <a:spcPts val="200"/>
              </a:spcAft>
            </a:pPr>
            <a:endParaRPr lang="da-DK" sz="1800" dirty="0">
              <a:effectLs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50000"/>
              </a:lnSpc>
              <a:spcBef>
                <a:spcPts val="200"/>
              </a:spcBef>
              <a:spcAft>
                <a:spcPts val="200"/>
              </a:spcAft>
              <a:buClrTx/>
              <a:buSzTx/>
              <a:buFontTx/>
              <a:buNone/>
              <a:tabLst/>
              <a:defRPr/>
            </a:pPr>
            <a:r>
              <a:rPr lang="da-DK"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Organisationer der ikke rammer minimum eller maksimum er i 2022 gennemsnitligt steget med ca. 14,9% i kontingent og maksimum er kun steget med 6,5%. Med forslaget om forøgelse af maksimum, stiger de store medlemmer med 12,8% over to år og man kan undlade at inflationskorrigere i 2023.</a:t>
            </a:r>
            <a:endParaRPr lang="da-DK" sz="1800" dirty="0">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Bef>
                <a:spcPts val="200"/>
              </a:spcBef>
              <a:spcAft>
                <a:spcPts val="200"/>
              </a:spcAft>
            </a:pPr>
            <a:endParaRPr lang="da-DK" sz="1800" dirty="0">
              <a:effectLst/>
              <a:latin typeface="Times New Roman" panose="02020603050405020304" pitchFamily="18" charset="0"/>
              <a:ea typeface="Times New Roman" panose="02020603050405020304" pitchFamily="18" charset="0"/>
            </a:endParaRPr>
          </a:p>
          <a:p>
            <a:endParaRPr lang="da-DK" sz="1200" dirty="0">
              <a:latin typeface="+mn-lt"/>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15</a:t>
            </a:fld>
            <a:endParaRPr lang="da-DK"/>
          </a:p>
        </p:txBody>
      </p:sp>
    </p:spTree>
    <p:extLst>
      <p:ext uri="{BB962C8B-B14F-4D97-AF65-F5344CB8AC3E}">
        <p14:creationId xmlns:p14="http://schemas.microsoft.com/office/powerpoint/2010/main" val="953093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b="1" u="sng" dirty="0">
                <a:effectLst/>
                <a:latin typeface="Calibri" panose="020F0502020204030204" pitchFamily="34" charset="0"/>
                <a:ea typeface="Times New Roman" panose="02020603050405020304" pitchFamily="18" charset="0"/>
              </a:rPr>
              <a:t>5.  Forslag fra bestyrelse eller medlemmer</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a. Fremlæggelse af ændring af vedtægter til godkendelse</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KB</a:t>
            </a:r>
            <a:r>
              <a:rPr lang="da-DK" sz="1800" dirty="0">
                <a:effectLst/>
                <a:latin typeface="Calibri" panose="020F0502020204030204" pitchFamily="34" charset="0"/>
                <a:ea typeface="Times New Roman" panose="02020603050405020304" pitchFamily="18" charset="0"/>
              </a:rPr>
              <a:t> præsenterer på bestyrelsens vegne</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b. Forslag til supplerende etiske retningslinjer vedr. door2door</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KB</a:t>
            </a:r>
            <a:r>
              <a:rPr lang="da-DK" sz="1800" dirty="0">
                <a:effectLst/>
                <a:latin typeface="Calibri" panose="020F0502020204030204" pitchFamily="34" charset="0"/>
                <a:ea typeface="Times New Roman" panose="02020603050405020304" pitchFamily="18" charset="0"/>
              </a:rPr>
              <a:t> præsenterer på bestyrelsens vegne</a:t>
            </a:r>
            <a:endParaRPr lang="da-DK" sz="1800" dirty="0">
              <a:effectLst/>
              <a:latin typeface="Times New Roman" panose="02020603050405020304" pitchFamily="18" charset="0"/>
              <a:ea typeface="Times New Roman" panose="02020603050405020304" pitchFamily="18" charset="0"/>
            </a:endParaRPr>
          </a:p>
          <a:p>
            <a:endParaRPr lang="da-DK" sz="1200" dirty="0">
              <a:latin typeface="+mn-lt"/>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16</a:t>
            </a:fld>
            <a:endParaRPr lang="da-DK"/>
          </a:p>
        </p:txBody>
      </p:sp>
    </p:spTree>
    <p:extLst>
      <p:ext uri="{BB962C8B-B14F-4D97-AF65-F5344CB8AC3E}">
        <p14:creationId xmlns:p14="http://schemas.microsoft.com/office/powerpoint/2010/main" val="653473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dirty="0">
                <a:effectLst/>
                <a:latin typeface="Calibri" panose="020F0502020204030204" pitchFamily="34" charset="0"/>
                <a:ea typeface="Times New Roman" panose="02020603050405020304" pitchFamily="18" charset="0"/>
              </a:rPr>
              <a:t>a. Fremlæggelse af ændring af vedtægter til godkendelse</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KB</a:t>
            </a:r>
            <a:r>
              <a:rPr lang="da-DK" sz="1800" dirty="0">
                <a:effectLst/>
                <a:latin typeface="Calibri" panose="020F0502020204030204" pitchFamily="34" charset="0"/>
                <a:ea typeface="Times New Roman" panose="02020603050405020304" pitchFamily="18" charset="0"/>
              </a:rPr>
              <a:t> præsenterer på bestyrelsens vegne</a:t>
            </a:r>
            <a:endParaRPr lang="da-DK" sz="1800" dirty="0">
              <a:effectLst/>
              <a:latin typeface="Times New Roman" panose="02020603050405020304" pitchFamily="18" charset="0"/>
              <a:ea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2F54A2EF-D07C-479D-B9EC-6E9869D53FD8}" type="slidenum">
              <a:rPr lang="da-DK" smtClean="0"/>
              <a:t>17</a:t>
            </a:fld>
            <a:endParaRPr lang="da-DK"/>
          </a:p>
        </p:txBody>
      </p:sp>
    </p:spTree>
    <p:extLst>
      <p:ext uri="{BB962C8B-B14F-4D97-AF65-F5344CB8AC3E}">
        <p14:creationId xmlns:p14="http://schemas.microsoft.com/office/powerpoint/2010/main" val="3582900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dirty="0">
                <a:effectLst/>
                <a:latin typeface="Calibri" panose="020F0502020204030204" pitchFamily="34" charset="0"/>
                <a:ea typeface="Times New Roman" panose="02020603050405020304" pitchFamily="18" charset="0"/>
              </a:rPr>
              <a:t>b. Forslag til supplerende etiske retningslinjer vedr. door2door</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KB</a:t>
            </a:r>
            <a:r>
              <a:rPr lang="da-DK" sz="1800" dirty="0">
                <a:effectLst/>
                <a:latin typeface="Calibri" panose="020F0502020204030204" pitchFamily="34" charset="0"/>
                <a:ea typeface="Times New Roman" panose="02020603050405020304" pitchFamily="18" charset="0"/>
              </a:rPr>
              <a:t> præsenterer på bestyrelsens vegne</a:t>
            </a:r>
            <a:endParaRPr lang="da-DK" sz="1800" dirty="0">
              <a:effectLst/>
              <a:latin typeface="Times New Roman" panose="02020603050405020304" pitchFamily="18" charset="0"/>
              <a:ea typeface="Times New Roman" panose="02020603050405020304" pitchFamily="18" charset="0"/>
            </a:endParaRPr>
          </a:p>
          <a:p>
            <a:endParaRPr lang="da-DK" sz="1200" dirty="0">
              <a:latin typeface="+mn-lt"/>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18</a:t>
            </a:fld>
            <a:endParaRPr lang="da-DK"/>
          </a:p>
        </p:txBody>
      </p:sp>
    </p:spTree>
    <p:extLst>
      <p:ext uri="{BB962C8B-B14F-4D97-AF65-F5344CB8AC3E}">
        <p14:creationId xmlns:p14="http://schemas.microsoft.com/office/powerpoint/2010/main" val="2286475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dirty="0">
                <a:effectLst/>
                <a:latin typeface="Calibri" panose="020F0502020204030204" pitchFamily="34" charset="0"/>
                <a:ea typeface="Times New Roman" panose="02020603050405020304" pitchFamily="18" charset="0"/>
              </a:rPr>
              <a:t>b. Forslag til supplerende etiske retningslinjer vedr. door2door</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KB</a:t>
            </a:r>
            <a:r>
              <a:rPr lang="da-DK" sz="1800" dirty="0">
                <a:effectLst/>
                <a:latin typeface="Calibri" panose="020F0502020204030204" pitchFamily="34" charset="0"/>
                <a:ea typeface="Times New Roman" panose="02020603050405020304" pitchFamily="18" charset="0"/>
              </a:rPr>
              <a:t> præsenterer på bestyrelsens vegne</a:t>
            </a:r>
            <a:endParaRPr lang="da-DK" sz="1800" dirty="0">
              <a:effectLst/>
              <a:latin typeface="Times New Roman" panose="02020603050405020304" pitchFamily="18" charset="0"/>
              <a:ea typeface="Times New Roman" panose="02020603050405020304" pitchFamily="18" charset="0"/>
            </a:endParaRPr>
          </a:p>
          <a:p>
            <a:endParaRPr lang="da-DK" sz="1200" dirty="0">
              <a:latin typeface="+mn-lt"/>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19</a:t>
            </a:fld>
            <a:endParaRPr lang="da-DK"/>
          </a:p>
        </p:txBody>
      </p:sp>
    </p:spTree>
    <p:extLst>
      <p:ext uri="{BB962C8B-B14F-4D97-AF65-F5344CB8AC3E}">
        <p14:creationId xmlns:p14="http://schemas.microsoft.com/office/powerpoint/2010/main" val="28547039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dirty="0">
                <a:effectLst/>
                <a:latin typeface="Calibri" panose="020F0502020204030204" pitchFamily="34" charset="0"/>
                <a:ea typeface="Times New Roman" panose="02020603050405020304" pitchFamily="18" charset="0"/>
              </a:rPr>
              <a:t>b. Forslag til supplerende etiske retningslinjer vedr. door2door</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KB</a:t>
            </a:r>
            <a:r>
              <a:rPr lang="da-DK" sz="1800" dirty="0">
                <a:effectLst/>
                <a:latin typeface="Calibri" panose="020F0502020204030204" pitchFamily="34" charset="0"/>
                <a:ea typeface="Times New Roman" panose="02020603050405020304" pitchFamily="18" charset="0"/>
              </a:rPr>
              <a:t> præsenterer på bestyrelsens vegne</a:t>
            </a:r>
            <a:endParaRPr lang="da-DK" sz="1800" dirty="0">
              <a:effectLst/>
              <a:latin typeface="Times New Roman" panose="02020603050405020304" pitchFamily="18" charset="0"/>
              <a:ea typeface="Times New Roman" panose="02020603050405020304" pitchFamily="18" charset="0"/>
            </a:endParaRPr>
          </a:p>
          <a:p>
            <a:endParaRPr lang="da-DK" sz="1200" dirty="0">
              <a:latin typeface="+mn-lt"/>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20</a:t>
            </a:fld>
            <a:endParaRPr lang="da-DK"/>
          </a:p>
        </p:txBody>
      </p:sp>
    </p:spTree>
    <p:extLst>
      <p:ext uri="{BB962C8B-B14F-4D97-AF65-F5344CB8AC3E}">
        <p14:creationId xmlns:p14="http://schemas.microsoft.com/office/powerpoint/2010/main" val="28993950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dirty="0">
                <a:effectLst/>
                <a:latin typeface="Calibri" panose="020F0502020204030204" pitchFamily="34" charset="0"/>
                <a:ea typeface="Times New Roman" panose="02020603050405020304" pitchFamily="18" charset="0"/>
              </a:rPr>
              <a:t>b. Forslag til supplerende etiske retningslinjer vedr. door2door</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KB</a:t>
            </a:r>
            <a:r>
              <a:rPr lang="da-DK" sz="1800" dirty="0">
                <a:effectLst/>
                <a:latin typeface="Calibri" panose="020F0502020204030204" pitchFamily="34" charset="0"/>
                <a:ea typeface="Times New Roman" panose="02020603050405020304" pitchFamily="18" charset="0"/>
              </a:rPr>
              <a:t> præsenterer på bestyrelsens vegne</a:t>
            </a:r>
            <a:endParaRPr lang="da-DK" sz="1800" dirty="0">
              <a:effectLst/>
              <a:latin typeface="Times New Roman" panose="02020603050405020304" pitchFamily="18" charset="0"/>
              <a:ea typeface="Times New Roman" panose="02020603050405020304" pitchFamily="18" charset="0"/>
            </a:endParaRPr>
          </a:p>
          <a:p>
            <a:endParaRPr lang="da-DK" sz="1200" dirty="0">
              <a:latin typeface="+mn-lt"/>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21</a:t>
            </a:fld>
            <a:endParaRPr lang="da-DK"/>
          </a:p>
        </p:txBody>
      </p:sp>
    </p:spTree>
    <p:extLst>
      <p:ext uri="{BB962C8B-B14F-4D97-AF65-F5344CB8AC3E}">
        <p14:creationId xmlns:p14="http://schemas.microsoft.com/office/powerpoint/2010/main" val="4180564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b="1" u="sng" dirty="0">
                <a:effectLst/>
                <a:latin typeface="Calibri" panose="020F0502020204030204" pitchFamily="34" charset="0"/>
                <a:ea typeface="Times New Roman" panose="02020603050405020304" pitchFamily="18" charset="0"/>
              </a:rPr>
              <a:t>8. Valg af revisor</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AL </a:t>
            </a:r>
            <a:r>
              <a:rPr lang="da-DK" sz="1800" dirty="0">
                <a:effectLst/>
                <a:latin typeface="Calibri" panose="020F0502020204030204" pitchFamily="34" charset="0"/>
                <a:ea typeface="Times New Roman" panose="02020603050405020304" pitchFamily="18" charset="0"/>
              </a:rPr>
              <a:t>foreslår Deloitte til genvalg.</a:t>
            </a:r>
            <a:endParaRPr lang="da-DK" sz="1800" dirty="0">
              <a:effectLst/>
              <a:latin typeface="Times New Roman" panose="02020603050405020304" pitchFamily="18" charset="0"/>
              <a:ea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2F54A2EF-D07C-479D-B9EC-6E9869D53FD8}" type="slidenum">
              <a:rPr lang="da-DK" smtClean="0"/>
              <a:t>22</a:t>
            </a:fld>
            <a:endParaRPr lang="da-DK"/>
          </a:p>
        </p:txBody>
      </p:sp>
    </p:spTree>
    <p:extLst>
      <p:ext uri="{BB962C8B-B14F-4D97-AF65-F5344CB8AC3E}">
        <p14:creationId xmlns:p14="http://schemas.microsoft.com/office/powerpoint/2010/main" val="224784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4</a:t>
            </a:fld>
            <a:endParaRPr lang="da-DK"/>
          </a:p>
        </p:txBody>
      </p:sp>
    </p:spTree>
    <p:extLst>
      <p:ext uri="{BB962C8B-B14F-4D97-AF65-F5344CB8AC3E}">
        <p14:creationId xmlns:p14="http://schemas.microsoft.com/office/powerpoint/2010/main" val="37916705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dirty="0">
                <a:effectLst/>
                <a:latin typeface="Calibri" panose="020F0502020204030204" pitchFamily="34" charset="0"/>
                <a:ea typeface="Times New Roman" panose="02020603050405020304" pitchFamily="18" charset="0"/>
              </a:rPr>
              <a:t>Følgende har meldt deres kandidatur udover dem der allerede sidder i bestyrelsen og kan genvælges:</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800" dirty="0">
                <a:effectLst/>
                <a:latin typeface="Calibri" panose="020F0502020204030204" pitchFamily="34" charset="0"/>
                <a:ea typeface="Times New Roman" panose="02020603050405020304" pitchFamily="18" charset="0"/>
              </a:rPr>
              <a:t>Henrik Egelind, Amnesty</a:t>
            </a:r>
            <a:endParaRPr lang="da-DK"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800" dirty="0">
                <a:effectLst/>
                <a:latin typeface="Calibri" panose="020F0502020204030204" pitchFamily="34" charset="0"/>
                <a:ea typeface="Times New Roman" panose="02020603050405020304" pitchFamily="18" charset="0"/>
              </a:rPr>
              <a:t>Lars Lindholm, Folkekirkens Nødhjælp</a:t>
            </a:r>
            <a:endParaRPr lang="da-DK"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800" dirty="0">
                <a:effectLst/>
                <a:latin typeface="Calibri" panose="020F0502020204030204" pitchFamily="34" charset="0"/>
                <a:ea typeface="Times New Roman" panose="02020603050405020304" pitchFamily="18" charset="0"/>
              </a:rPr>
              <a:t>Merete Gotsæd Falkenstrøm, Red barnet</a:t>
            </a:r>
            <a:endParaRPr lang="da-DK"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800" dirty="0">
                <a:effectLst/>
                <a:latin typeface="Calibri" panose="020F0502020204030204" pitchFamily="34" charset="0"/>
                <a:ea typeface="Times New Roman" panose="02020603050405020304" pitchFamily="18" charset="0"/>
              </a:rPr>
              <a:t>Ruben Holmgreen Falk, KIT</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Navnene på kandidater vises på projektor. </a:t>
            </a:r>
            <a:r>
              <a:rPr lang="da-DK" sz="1800" b="1" dirty="0">
                <a:effectLst/>
                <a:latin typeface="Calibri" panose="020F0502020204030204" pitchFamily="34" charset="0"/>
                <a:ea typeface="Times New Roman" panose="02020603050405020304" pitchFamily="18" charset="0"/>
              </a:rPr>
              <a:t>HB</a:t>
            </a:r>
            <a:r>
              <a:rPr lang="da-DK" sz="1800" dirty="0">
                <a:effectLst/>
                <a:latin typeface="Calibri" panose="020F0502020204030204" pitchFamily="34" charset="0"/>
                <a:ea typeface="Times New Roman" panose="02020603050405020304" pitchFamily="18" charset="0"/>
              </a:rPr>
              <a:t> sikrer, de præsenteres. </a:t>
            </a:r>
            <a:r>
              <a:rPr lang="da-DK" sz="1800" b="1" dirty="0">
                <a:effectLst/>
                <a:latin typeface="Calibri" panose="020F0502020204030204" pitchFamily="34" charset="0"/>
                <a:ea typeface="Times New Roman" panose="02020603050405020304" pitchFamily="18" charset="0"/>
              </a:rPr>
              <a:t>KB</a:t>
            </a:r>
            <a:r>
              <a:rPr lang="da-DK" sz="1800" dirty="0">
                <a:effectLst/>
                <a:latin typeface="Calibri" panose="020F0502020204030204" pitchFamily="34" charset="0"/>
                <a:ea typeface="Times New Roman" panose="02020603050405020304" pitchFamily="18" charset="0"/>
              </a:rPr>
              <a:t> sikrer opdatering af PP</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i="1" dirty="0">
                <a:solidFill>
                  <a:srgbClr val="FF0000"/>
                </a:solidFill>
                <a:effectLst/>
                <a:latin typeface="Calibri" panose="020F0502020204030204" pitchFamily="34" charset="0"/>
                <a:ea typeface="Times New Roman" panose="02020603050405020304" pitchFamily="18" charset="0"/>
              </a:rPr>
              <a:t>Valghandlingen slås sammen – så suppleanter vælges med det færreste antal medlemmer.?</a:t>
            </a:r>
            <a:endParaRPr lang="da-DK" sz="1800" dirty="0">
              <a:effectLst/>
              <a:latin typeface="Times New Roman" panose="02020603050405020304" pitchFamily="18" charset="0"/>
              <a:ea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2F54A2EF-D07C-479D-B9EC-6E9869D53FD8}" type="slidenum">
              <a:rPr lang="da-DK" smtClean="0"/>
              <a:t>23</a:t>
            </a:fld>
            <a:endParaRPr lang="da-DK"/>
          </a:p>
        </p:txBody>
      </p:sp>
    </p:spTree>
    <p:extLst>
      <p:ext uri="{BB962C8B-B14F-4D97-AF65-F5344CB8AC3E}">
        <p14:creationId xmlns:p14="http://schemas.microsoft.com/office/powerpoint/2010/main" val="4521552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dirty="0">
                <a:effectLst/>
                <a:latin typeface="Calibri" panose="020F0502020204030204" pitchFamily="34" charset="0"/>
                <a:ea typeface="Times New Roman" panose="02020603050405020304" pitchFamily="18" charset="0"/>
              </a:rPr>
              <a:t>Følgende har meldt deres kandidatur udover dem der allerede sidder i bestyrelsen og kan genvælges:</a:t>
            </a:r>
            <a:endParaRPr lang="da-DK" sz="1200" dirty="0">
              <a:effectLst/>
              <a:latin typeface="Times New Roman" panose="02020603050405020304" pitchFamily="18" charset="0"/>
              <a:ea typeface="Times New Roman" panose="02020603050405020304" pitchFamily="18" charset="0"/>
            </a:endParaRPr>
          </a:p>
          <a:p>
            <a:r>
              <a:rPr lang="da-DK" sz="1200" dirty="0">
                <a:effectLst/>
                <a:latin typeface="Calibri" panose="020F0502020204030204" pitchFamily="34" charset="0"/>
                <a:ea typeface="Times New Roman" panose="02020603050405020304" pitchFamily="18" charset="0"/>
              </a:rPr>
              <a:t> </a:t>
            </a:r>
            <a:endParaRPr lang="da-DK" sz="12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200" dirty="0">
                <a:effectLst/>
                <a:latin typeface="Calibri" panose="020F0502020204030204" pitchFamily="34" charset="0"/>
                <a:ea typeface="Times New Roman" panose="02020603050405020304" pitchFamily="18" charset="0"/>
              </a:rPr>
              <a:t>Henrik Egelind, Amnesty</a:t>
            </a:r>
            <a:endParaRPr lang="da-DK" sz="12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200" dirty="0">
                <a:effectLst/>
                <a:latin typeface="Calibri" panose="020F0502020204030204" pitchFamily="34" charset="0"/>
                <a:ea typeface="Times New Roman" panose="02020603050405020304" pitchFamily="18" charset="0"/>
              </a:rPr>
              <a:t>Lars Lindholm, Folkekirkens Nødhjælp</a:t>
            </a:r>
            <a:endParaRPr lang="da-DK" sz="12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200" dirty="0">
                <a:effectLst/>
                <a:latin typeface="Calibri" panose="020F0502020204030204" pitchFamily="34" charset="0"/>
                <a:ea typeface="Times New Roman" panose="02020603050405020304" pitchFamily="18" charset="0"/>
              </a:rPr>
              <a:t>Merete Gotsæd Falkenstrøm, Red barnet</a:t>
            </a:r>
            <a:endParaRPr lang="da-DK" sz="12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200" dirty="0">
                <a:effectLst/>
                <a:latin typeface="Calibri" panose="020F0502020204030204" pitchFamily="34" charset="0"/>
                <a:ea typeface="Times New Roman" panose="02020603050405020304" pitchFamily="18" charset="0"/>
              </a:rPr>
              <a:t>Ruben Holmgreen Falk, KIT</a:t>
            </a:r>
            <a:endParaRPr lang="da-DK" sz="1200" dirty="0">
              <a:effectLst/>
              <a:latin typeface="Times New Roman" panose="02020603050405020304" pitchFamily="18" charset="0"/>
              <a:ea typeface="Times New Roman" panose="02020603050405020304" pitchFamily="18" charset="0"/>
            </a:endParaRPr>
          </a:p>
          <a:p>
            <a:r>
              <a:rPr lang="da-DK" sz="1200" dirty="0">
                <a:effectLst/>
                <a:latin typeface="Calibri" panose="020F0502020204030204" pitchFamily="34" charset="0"/>
                <a:ea typeface="Times New Roman" panose="02020603050405020304" pitchFamily="18" charset="0"/>
              </a:rPr>
              <a:t> </a:t>
            </a:r>
            <a:endParaRPr lang="da-DK" sz="1200" dirty="0">
              <a:effectLst/>
              <a:latin typeface="Times New Roman" panose="02020603050405020304" pitchFamily="18" charset="0"/>
              <a:ea typeface="Times New Roman" panose="02020603050405020304" pitchFamily="18" charset="0"/>
            </a:endParaRPr>
          </a:p>
          <a:p>
            <a:r>
              <a:rPr lang="da-DK" sz="1200" dirty="0">
                <a:effectLst/>
                <a:latin typeface="Calibri" panose="020F0502020204030204" pitchFamily="34" charset="0"/>
                <a:ea typeface="Times New Roman" panose="02020603050405020304" pitchFamily="18" charset="0"/>
              </a:rPr>
              <a:t>Navnene på kandidater vises på projektor. </a:t>
            </a:r>
            <a:r>
              <a:rPr lang="da-DK" sz="1200" b="1" dirty="0">
                <a:effectLst/>
                <a:latin typeface="Calibri" panose="020F0502020204030204" pitchFamily="34" charset="0"/>
                <a:ea typeface="Times New Roman" panose="02020603050405020304" pitchFamily="18" charset="0"/>
              </a:rPr>
              <a:t>HB</a:t>
            </a:r>
            <a:r>
              <a:rPr lang="da-DK" sz="1200" dirty="0">
                <a:effectLst/>
                <a:latin typeface="Calibri" panose="020F0502020204030204" pitchFamily="34" charset="0"/>
                <a:ea typeface="Times New Roman" panose="02020603050405020304" pitchFamily="18" charset="0"/>
              </a:rPr>
              <a:t> sikrer, de præsenteres. </a:t>
            </a:r>
            <a:r>
              <a:rPr lang="da-DK" sz="1200" b="1" dirty="0">
                <a:effectLst/>
                <a:latin typeface="Calibri" panose="020F0502020204030204" pitchFamily="34" charset="0"/>
                <a:ea typeface="Times New Roman" panose="02020603050405020304" pitchFamily="18" charset="0"/>
              </a:rPr>
              <a:t>KB</a:t>
            </a:r>
            <a:r>
              <a:rPr lang="da-DK" sz="1200" dirty="0">
                <a:effectLst/>
                <a:latin typeface="Calibri" panose="020F0502020204030204" pitchFamily="34" charset="0"/>
                <a:ea typeface="Times New Roman" panose="02020603050405020304" pitchFamily="18" charset="0"/>
              </a:rPr>
              <a:t> sikrer opdatering af PP</a:t>
            </a:r>
            <a:endParaRPr lang="da-DK" sz="1200" dirty="0">
              <a:effectLst/>
              <a:latin typeface="Times New Roman" panose="02020603050405020304" pitchFamily="18" charset="0"/>
              <a:ea typeface="Times New Roman" panose="02020603050405020304" pitchFamily="18" charset="0"/>
            </a:endParaRPr>
          </a:p>
          <a:p>
            <a:r>
              <a:rPr lang="da-DK" sz="1200" dirty="0">
                <a:effectLst/>
                <a:latin typeface="Calibri" panose="020F0502020204030204" pitchFamily="34" charset="0"/>
                <a:ea typeface="Times New Roman" panose="02020603050405020304" pitchFamily="18" charset="0"/>
              </a:rPr>
              <a:t> </a:t>
            </a:r>
            <a:endParaRPr lang="da-DK" sz="1200" dirty="0">
              <a:effectLst/>
              <a:latin typeface="Times New Roman" panose="02020603050405020304" pitchFamily="18" charset="0"/>
              <a:ea typeface="Times New Roman" panose="02020603050405020304" pitchFamily="18" charset="0"/>
            </a:endParaRPr>
          </a:p>
          <a:p>
            <a:r>
              <a:rPr lang="da-DK" sz="1200" i="1" dirty="0">
                <a:solidFill>
                  <a:srgbClr val="FF0000"/>
                </a:solidFill>
                <a:effectLst/>
                <a:latin typeface="Calibri" panose="020F0502020204030204" pitchFamily="34" charset="0"/>
                <a:ea typeface="Times New Roman" panose="02020603050405020304" pitchFamily="18" charset="0"/>
              </a:rPr>
              <a:t>Valghandlingen slås sammen – så suppleanter vælges med det færreste antal medlemmer.?</a:t>
            </a:r>
            <a:endParaRPr lang="da-DK" sz="1200" dirty="0">
              <a:effectLst/>
              <a:latin typeface="Times New Roman" panose="02020603050405020304" pitchFamily="18" charset="0"/>
              <a:ea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2F54A2EF-D07C-479D-B9EC-6E9869D53FD8}" type="slidenum">
              <a:rPr lang="da-DK" smtClean="0"/>
              <a:t>24</a:t>
            </a:fld>
            <a:endParaRPr lang="da-DK"/>
          </a:p>
        </p:txBody>
      </p:sp>
    </p:spTree>
    <p:extLst>
      <p:ext uri="{BB962C8B-B14F-4D97-AF65-F5344CB8AC3E}">
        <p14:creationId xmlns:p14="http://schemas.microsoft.com/office/powerpoint/2010/main" val="30635871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b="1" u="sng" dirty="0">
                <a:effectLst/>
                <a:latin typeface="Calibri" panose="020F0502020204030204" pitchFamily="34" charset="0"/>
                <a:ea typeface="Times New Roman" panose="02020603050405020304" pitchFamily="18" charset="0"/>
              </a:rPr>
              <a:t>7. Valg af bestyrelsessuppleant</a:t>
            </a:r>
            <a:br>
              <a:rPr lang="da-DK" sz="1800" u="sng" dirty="0">
                <a:effectLst/>
                <a:latin typeface="Calibri" panose="020F0502020204030204" pitchFamily="34" charset="0"/>
                <a:ea typeface="Times New Roman" panose="02020603050405020304" pitchFamily="18" charset="0"/>
              </a:rPr>
            </a:br>
            <a:br>
              <a:rPr lang="da-DK" sz="1800" u="sng" dirty="0">
                <a:effectLst/>
                <a:latin typeface="Calibri" panose="020F0502020204030204" pitchFamily="34" charset="0"/>
                <a:ea typeface="Times New Roman" panose="02020603050405020304" pitchFamily="18" charset="0"/>
              </a:rPr>
            </a:br>
            <a:r>
              <a:rPr lang="da-DK" sz="1800" dirty="0">
                <a:effectLst/>
                <a:latin typeface="Calibri" panose="020F0502020204030204" pitchFamily="34" charset="0"/>
                <a:ea typeface="Times New Roman" panose="02020603050405020304" pitchFamily="18" charset="0"/>
              </a:rPr>
              <a:t>I år er følgende bestyrelsesmedlemmer på valg:</a:t>
            </a:r>
            <a:endParaRPr lang="da-DK" sz="1800" dirty="0">
              <a:effectLst/>
              <a:latin typeface="Times New Roman" panose="02020603050405020304" pitchFamily="18" charset="0"/>
              <a:ea typeface="Times New Roman" panose="02020603050405020304" pitchFamily="18" charset="0"/>
            </a:endParaRPr>
          </a:p>
          <a:p>
            <a:pPr>
              <a:tabLst>
                <a:tab pos="228600" algn="l"/>
              </a:tabLst>
            </a:pPr>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I 2022 er følgende på valg: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arenR"/>
            </a:pPr>
            <a:r>
              <a:rPr lang="da-DK" sz="1800" b="1" dirty="0">
                <a:effectLst/>
                <a:latin typeface="Calibri" panose="020F0502020204030204" pitchFamily="34" charset="0"/>
                <a:ea typeface="Times New Roman" panose="02020603050405020304" pitchFamily="18" charset="0"/>
              </a:rPr>
              <a:t>Ann Leistiko, SOS Børnebyerne</a:t>
            </a:r>
            <a:r>
              <a:rPr lang="da-DK" sz="1800" dirty="0">
                <a:effectLst/>
                <a:latin typeface="Calibri" panose="020F0502020204030204" pitchFamily="34" charset="0"/>
                <a:ea typeface="Times New Roman" panose="02020603050405020304" pitchFamily="18" charset="0"/>
              </a:rPr>
              <a:t>: valgt 1. gang 2020 </a:t>
            </a:r>
            <a:r>
              <a:rPr lang="da-DK" sz="1800" i="1" dirty="0">
                <a:effectLst/>
                <a:latin typeface="Calibri" panose="020F0502020204030204" pitchFamily="34" charset="0"/>
                <a:ea typeface="Times New Roman" panose="02020603050405020304" pitchFamily="18" charset="0"/>
              </a:rPr>
              <a:t>- kan genvælges </a:t>
            </a:r>
            <a:endParaRPr lang="da-DK" sz="1800" dirty="0">
              <a:effectLst/>
              <a:latin typeface="Times New Roman" panose="02020603050405020304" pitchFamily="18" charset="0"/>
              <a:ea typeface="Times New Roman" panose="02020603050405020304" pitchFamily="18" charset="0"/>
            </a:endParaRPr>
          </a:p>
          <a:p>
            <a:pPr indent="828040"/>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arenR"/>
            </a:pPr>
            <a:r>
              <a:rPr lang="da-DK" sz="1800" dirty="0">
                <a:effectLst/>
                <a:latin typeface="Calibri" panose="020F0502020204030204" pitchFamily="34" charset="0"/>
                <a:ea typeface="Times New Roman" panose="02020603050405020304" pitchFamily="18" charset="0"/>
              </a:rPr>
              <a:t>Betina Albrechtsen, Psykiatrifonden: valgt 3. gang i 2020 </a:t>
            </a:r>
            <a:r>
              <a:rPr lang="da-DK" sz="1800" i="1" dirty="0">
                <a:effectLst/>
                <a:latin typeface="Calibri" panose="020F0502020204030204" pitchFamily="34" charset="0"/>
                <a:ea typeface="Times New Roman" panose="02020603050405020304" pitchFamily="18" charset="0"/>
              </a:rPr>
              <a:t>- ønsker ikke genvalg</a:t>
            </a:r>
            <a:endParaRPr lang="da-DK" sz="1800" dirty="0">
              <a:effectLst/>
              <a:latin typeface="Times New Roman" panose="02020603050405020304" pitchFamily="18" charset="0"/>
              <a:ea typeface="Times New Roman" panose="02020603050405020304" pitchFamily="18" charset="0"/>
            </a:endParaRPr>
          </a:p>
          <a:p>
            <a:pPr indent="828040"/>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arenR"/>
            </a:pPr>
            <a:r>
              <a:rPr lang="da-DK" sz="1800" b="1" dirty="0">
                <a:effectLst/>
                <a:latin typeface="Calibri" panose="020F0502020204030204" pitchFamily="34" charset="0"/>
                <a:ea typeface="Times New Roman" panose="02020603050405020304" pitchFamily="18" charset="0"/>
              </a:rPr>
              <a:t>Ken H. Andersen, Kræftens Bekæmpelse</a:t>
            </a:r>
            <a:r>
              <a:rPr lang="da-DK" sz="1800" dirty="0">
                <a:effectLst/>
                <a:latin typeface="Calibri" panose="020F0502020204030204" pitchFamily="34" charset="0"/>
                <a:ea typeface="Times New Roman" panose="02020603050405020304" pitchFamily="18" charset="0"/>
              </a:rPr>
              <a:t>: valgt 1. gang 2020 </a:t>
            </a:r>
            <a:r>
              <a:rPr lang="da-DK" sz="1800" i="1" dirty="0">
                <a:effectLst/>
                <a:latin typeface="Calibri" panose="020F0502020204030204" pitchFamily="34" charset="0"/>
                <a:ea typeface="Times New Roman" panose="02020603050405020304" pitchFamily="18" charset="0"/>
              </a:rPr>
              <a:t>- kan genvælges </a:t>
            </a:r>
            <a:endParaRPr lang="da-DK" sz="1800" dirty="0">
              <a:effectLst/>
              <a:latin typeface="Times New Roman" panose="02020603050405020304" pitchFamily="18" charset="0"/>
              <a:ea typeface="Times New Roman" panose="02020603050405020304" pitchFamily="18" charset="0"/>
            </a:endParaRPr>
          </a:p>
          <a:p>
            <a:pPr indent="828040"/>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arenR"/>
            </a:pPr>
            <a:r>
              <a:rPr lang="da-DK" sz="1800" dirty="0">
                <a:effectLst/>
                <a:latin typeface="Calibri" panose="020F0502020204030204" pitchFamily="34" charset="0"/>
                <a:ea typeface="Times New Roman" panose="02020603050405020304" pitchFamily="18" charset="0"/>
              </a:rPr>
              <a:t>Simon Toftgaard Jespersen, Muskelsvindfonden, valgt 1. gang 2020 </a:t>
            </a:r>
            <a:r>
              <a:rPr lang="da-DK" sz="1800" i="1" dirty="0">
                <a:effectLst/>
                <a:latin typeface="Calibri" panose="020F0502020204030204" pitchFamily="34" charset="0"/>
                <a:ea typeface="Times New Roman" panose="02020603050405020304" pitchFamily="18" charset="0"/>
              </a:rPr>
              <a:t>- ønsker ikke genvalg</a:t>
            </a:r>
            <a:endParaRPr lang="da-DK" sz="1800" dirty="0">
              <a:effectLst/>
              <a:latin typeface="Times New Roman" panose="02020603050405020304" pitchFamily="18" charset="0"/>
              <a:ea typeface="Times New Roman" panose="02020603050405020304" pitchFamily="18" charset="0"/>
            </a:endParaRPr>
          </a:p>
          <a:p>
            <a:pPr indent="828040"/>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arenR"/>
            </a:pPr>
            <a:r>
              <a:rPr lang="da-DK" sz="1800" dirty="0">
                <a:effectLst/>
                <a:latin typeface="Calibri" panose="020F0502020204030204" pitchFamily="34" charset="0"/>
                <a:ea typeface="Times New Roman" panose="02020603050405020304" pitchFamily="18" charset="0"/>
              </a:rPr>
              <a:t>Bjarne Christensen, Indre Mission: Indvalgt som 1. suppleant i 2021 </a:t>
            </a:r>
            <a:r>
              <a:rPr lang="da-DK" sz="1800" i="1" dirty="0">
                <a:effectLst/>
                <a:latin typeface="Calibri" panose="020F0502020204030204" pitchFamily="34" charset="0"/>
                <a:ea typeface="Times New Roman" panose="02020603050405020304" pitchFamily="18" charset="0"/>
              </a:rPr>
              <a:t>- udtrådt af bestyrelsen</a:t>
            </a:r>
            <a:endParaRPr lang="da-DK" sz="1800" dirty="0">
              <a:effectLst/>
              <a:latin typeface="Times New Roman" panose="02020603050405020304" pitchFamily="18" charset="0"/>
              <a:ea typeface="Times New Roman" panose="02020603050405020304" pitchFamily="18" charset="0"/>
            </a:endParaRPr>
          </a:p>
          <a:p>
            <a:pPr indent="828040"/>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800" dirty="0">
                <a:effectLst/>
                <a:latin typeface="Calibri" panose="020F0502020204030204" pitchFamily="34" charset="0"/>
                <a:ea typeface="Times New Roman" panose="02020603050405020304" pitchFamily="18" charset="0"/>
              </a:rPr>
              <a:t>Der skal således ske valg til 5 bestyrelsespladser og findes to suppleanter. </a:t>
            </a:r>
            <a:endParaRPr lang="da-DK" sz="1800" dirty="0">
              <a:effectLst/>
              <a:latin typeface="Times New Roman" panose="02020603050405020304" pitchFamily="18" charset="0"/>
              <a:ea typeface="Times New Roman" panose="02020603050405020304" pitchFamily="18" charset="0"/>
            </a:endParaRPr>
          </a:p>
          <a:p>
            <a:pPr marL="270510"/>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Fuldmagt kan gives til et andet medlem af ISOBRO. Medlemmer kan dog ikke afgive stemmer for flere end 2 andre medlemmer af ISOBRO. </a:t>
            </a:r>
            <a:endParaRPr lang="da-DK" sz="1800" dirty="0">
              <a:effectLst/>
              <a:latin typeface="Times New Roman" panose="02020603050405020304" pitchFamily="18" charset="0"/>
              <a:ea typeface="Times New Roman" panose="02020603050405020304" pitchFamily="18" charset="0"/>
            </a:endParaRPr>
          </a:p>
          <a:p>
            <a:pPr marL="90170"/>
            <a:r>
              <a:rPr lang="da-DK" sz="1800" b="1" dirty="0">
                <a:effectLst/>
                <a:latin typeface="Calibri" panose="020F0502020204030204" pitchFamily="34" charset="0"/>
                <a:ea typeface="Times New Roman" panose="02020603050405020304" pitchFamily="18" charset="0"/>
              </a:rPr>
              <a:t>HB </a:t>
            </a:r>
            <a:r>
              <a:rPr lang="da-DK" sz="1800" dirty="0">
                <a:effectLst/>
                <a:latin typeface="Calibri" panose="020F0502020204030204" pitchFamily="34" charset="0"/>
                <a:ea typeface="Times New Roman" panose="02020603050405020304" pitchFamily="18" charset="0"/>
              </a:rPr>
              <a:t>spørger de tilstedeværende, om andre ønsker at stille op til bestyrelsen, hvorefter kandidaterne præsenterer sig hver især.</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Valghandling. HB finder stemmetællere blandt deltagerne.</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JL</a:t>
            </a:r>
            <a:r>
              <a:rPr lang="da-DK" sz="1800" dirty="0">
                <a:effectLst/>
                <a:latin typeface="Calibri" panose="020F0502020204030204" pitchFamily="34" charset="0"/>
                <a:ea typeface="Times New Roman" panose="02020603050405020304" pitchFamily="18" charset="0"/>
              </a:rPr>
              <a:t> taster og viser de valgtes navne på projektor.</a:t>
            </a:r>
            <a:endParaRPr lang="da-DK" sz="1800" dirty="0">
              <a:effectLst/>
              <a:latin typeface="Times New Roman" panose="02020603050405020304" pitchFamily="18" charset="0"/>
              <a:ea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2F54A2EF-D07C-479D-B9EC-6E9869D53FD8}" type="slidenum">
              <a:rPr lang="da-DK" smtClean="0"/>
              <a:t>25</a:t>
            </a:fld>
            <a:endParaRPr lang="da-DK"/>
          </a:p>
        </p:txBody>
      </p:sp>
    </p:spTree>
    <p:extLst>
      <p:ext uri="{BB962C8B-B14F-4D97-AF65-F5344CB8AC3E}">
        <p14:creationId xmlns:p14="http://schemas.microsoft.com/office/powerpoint/2010/main" val="29342588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b="1" u="sng" dirty="0">
                <a:effectLst/>
                <a:latin typeface="Calibri" panose="020F0502020204030204" pitchFamily="34" charset="0"/>
                <a:ea typeface="Times New Roman" panose="02020603050405020304" pitchFamily="18" charset="0"/>
              </a:rPr>
              <a:t>7. Valg af bestyrelsessuppleant</a:t>
            </a:r>
            <a:br>
              <a:rPr lang="da-DK" sz="1800" u="sng" dirty="0">
                <a:effectLst/>
                <a:latin typeface="Calibri" panose="020F0502020204030204" pitchFamily="34" charset="0"/>
                <a:ea typeface="Times New Roman" panose="02020603050405020304" pitchFamily="18" charset="0"/>
              </a:rPr>
            </a:br>
            <a:br>
              <a:rPr lang="da-DK" sz="1800" u="sng" dirty="0">
                <a:effectLst/>
                <a:latin typeface="Calibri" panose="020F0502020204030204" pitchFamily="34" charset="0"/>
                <a:ea typeface="Times New Roman" panose="02020603050405020304" pitchFamily="18" charset="0"/>
              </a:rPr>
            </a:br>
            <a:r>
              <a:rPr lang="da-DK" sz="1800" dirty="0">
                <a:effectLst/>
                <a:latin typeface="Calibri" panose="020F0502020204030204" pitchFamily="34" charset="0"/>
                <a:ea typeface="Times New Roman" panose="02020603050405020304" pitchFamily="18" charset="0"/>
              </a:rPr>
              <a:t>I år er følgende bestyrelsesmedlemmer på valg:</a:t>
            </a:r>
            <a:endParaRPr lang="da-DK" sz="1800" dirty="0">
              <a:effectLst/>
              <a:latin typeface="Times New Roman" panose="02020603050405020304" pitchFamily="18" charset="0"/>
              <a:ea typeface="Times New Roman" panose="02020603050405020304" pitchFamily="18" charset="0"/>
            </a:endParaRPr>
          </a:p>
          <a:p>
            <a:pPr>
              <a:tabLst>
                <a:tab pos="228600" algn="l"/>
              </a:tabLst>
            </a:pPr>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I 2022 er følgende på valg: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arenR"/>
            </a:pPr>
            <a:r>
              <a:rPr lang="da-DK" sz="1800" b="1" dirty="0">
                <a:effectLst/>
                <a:latin typeface="Calibri" panose="020F0502020204030204" pitchFamily="34" charset="0"/>
                <a:ea typeface="Times New Roman" panose="02020603050405020304" pitchFamily="18" charset="0"/>
              </a:rPr>
              <a:t>Ann Leistiko, SOS Børnebyerne</a:t>
            </a:r>
            <a:r>
              <a:rPr lang="da-DK" sz="1800" dirty="0">
                <a:effectLst/>
                <a:latin typeface="Calibri" panose="020F0502020204030204" pitchFamily="34" charset="0"/>
                <a:ea typeface="Times New Roman" panose="02020603050405020304" pitchFamily="18" charset="0"/>
              </a:rPr>
              <a:t>: valgt 1. gang 2020 </a:t>
            </a:r>
            <a:r>
              <a:rPr lang="da-DK" sz="1800" i="1" dirty="0">
                <a:effectLst/>
                <a:latin typeface="Calibri" panose="020F0502020204030204" pitchFamily="34" charset="0"/>
                <a:ea typeface="Times New Roman" panose="02020603050405020304" pitchFamily="18" charset="0"/>
              </a:rPr>
              <a:t>- kan genvælges </a:t>
            </a:r>
            <a:endParaRPr lang="da-DK" sz="1800" dirty="0">
              <a:effectLst/>
              <a:latin typeface="Times New Roman" panose="02020603050405020304" pitchFamily="18" charset="0"/>
              <a:ea typeface="Times New Roman" panose="02020603050405020304" pitchFamily="18" charset="0"/>
            </a:endParaRPr>
          </a:p>
          <a:p>
            <a:pPr indent="828040"/>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arenR"/>
            </a:pPr>
            <a:r>
              <a:rPr lang="da-DK" sz="1800" dirty="0">
                <a:effectLst/>
                <a:latin typeface="Calibri" panose="020F0502020204030204" pitchFamily="34" charset="0"/>
                <a:ea typeface="Times New Roman" panose="02020603050405020304" pitchFamily="18" charset="0"/>
              </a:rPr>
              <a:t>Betina Albrechtsen, Psykiatrifonden: valgt 3. gang i 2020 </a:t>
            </a:r>
            <a:r>
              <a:rPr lang="da-DK" sz="1800" i="1" dirty="0">
                <a:effectLst/>
                <a:latin typeface="Calibri" panose="020F0502020204030204" pitchFamily="34" charset="0"/>
                <a:ea typeface="Times New Roman" panose="02020603050405020304" pitchFamily="18" charset="0"/>
              </a:rPr>
              <a:t>- ønsker ikke genvalg</a:t>
            </a:r>
            <a:endParaRPr lang="da-DK" sz="1800" dirty="0">
              <a:effectLst/>
              <a:latin typeface="Times New Roman" panose="02020603050405020304" pitchFamily="18" charset="0"/>
              <a:ea typeface="Times New Roman" panose="02020603050405020304" pitchFamily="18" charset="0"/>
            </a:endParaRPr>
          </a:p>
          <a:p>
            <a:pPr indent="828040"/>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arenR"/>
            </a:pPr>
            <a:r>
              <a:rPr lang="da-DK" sz="1800" b="1" dirty="0">
                <a:effectLst/>
                <a:latin typeface="Calibri" panose="020F0502020204030204" pitchFamily="34" charset="0"/>
                <a:ea typeface="Times New Roman" panose="02020603050405020304" pitchFamily="18" charset="0"/>
              </a:rPr>
              <a:t>Ken H. Andersen, Kræftens Bekæmpelse</a:t>
            </a:r>
            <a:r>
              <a:rPr lang="da-DK" sz="1800" dirty="0">
                <a:effectLst/>
                <a:latin typeface="Calibri" panose="020F0502020204030204" pitchFamily="34" charset="0"/>
                <a:ea typeface="Times New Roman" panose="02020603050405020304" pitchFamily="18" charset="0"/>
              </a:rPr>
              <a:t>: valgt 1. gang 2020 </a:t>
            </a:r>
            <a:r>
              <a:rPr lang="da-DK" sz="1800" i="1" dirty="0">
                <a:effectLst/>
                <a:latin typeface="Calibri" panose="020F0502020204030204" pitchFamily="34" charset="0"/>
                <a:ea typeface="Times New Roman" panose="02020603050405020304" pitchFamily="18" charset="0"/>
              </a:rPr>
              <a:t>- kan genvælges </a:t>
            </a:r>
            <a:endParaRPr lang="da-DK" sz="1800" dirty="0">
              <a:effectLst/>
              <a:latin typeface="Times New Roman" panose="02020603050405020304" pitchFamily="18" charset="0"/>
              <a:ea typeface="Times New Roman" panose="02020603050405020304" pitchFamily="18" charset="0"/>
            </a:endParaRPr>
          </a:p>
          <a:p>
            <a:pPr indent="828040"/>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arenR"/>
            </a:pPr>
            <a:r>
              <a:rPr lang="da-DK" sz="1800" dirty="0">
                <a:effectLst/>
                <a:latin typeface="Calibri" panose="020F0502020204030204" pitchFamily="34" charset="0"/>
                <a:ea typeface="Times New Roman" panose="02020603050405020304" pitchFamily="18" charset="0"/>
              </a:rPr>
              <a:t>Simon Toftgaard Jespersen, Muskelsvindfonden, valgt 1. gang 2020 </a:t>
            </a:r>
            <a:r>
              <a:rPr lang="da-DK" sz="1800" i="1" dirty="0">
                <a:effectLst/>
                <a:latin typeface="Calibri" panose="020F0502020204030204" pitchFamily="34" charset="0"/>
                <a:ea typeface="Times New Roman" panose="02020603050405020304" pitchFamily="18" charset="0"/>
              </a:rPr>
              <a:t>- ønsker ikke genvalg</a:t>
            </a:r>
            <a:endParaRPr lang="da-DK" sz="1800" dirty="0">
              <a:effectLst/>
              <a:latin typeface="Times New Roman" panose="02020603050405020304" pitchFamily="18" charset="0"/>
              <a:ea typeface="Times New Roman" panose="02020603050405020304" pitchFamily="18" charset="0"/>
            </a:endParaRPr>
          </a:p>
          <a:p>
            <a:pPr indent="828040"/>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mj-lt"/>
              <a:buAutoNum type="arabicParenR"/>
            </a:pPr>
            <a:r>
              <a:rPr lang="da-DK" sz="1800" dirty="0">
                <a:effectLst/>
                <a:latin typeface="Calibri" panose="020F0502020204030204" pitchFamily="34" charset="0"/>
                <a:ea typeface="Times New Roman" panose="02020603050405020304" pitchFamily="18" charset="0"/>
              </a:rPr>
              <a:t>Bjarne Christensen, Indre Mission: Indvalgt som 1. suppleant i 2021 </a:t>
            </a:r>
            <a:r>
              <a:rPr lang="da-DK" sz="1800" i="1" dirty="0">
                <a:effectLst/>
                <a:latin typeface="Calibri" panose="020F0502020204030204" pitchFamily="34" charset="0"/>
                <a:ea typeface="Times New Roman" panose="02020603050405020304" pitchFamily="18" charset="0"/>
              </a:rPr>
              <a:t>- udtrådt af bestyrelsen</a:t>
            </a:r>
            <a:endParaRPr lang="da-DK" sz="1800" dirty="0">
              <a:effectLst/>
              <a:latin typeface="Times New Roman" panose="02020603050405020304" pitchFamily="18" charset="0"/>
              <a:ea typeface="Times New Roman" panose="02020603050405020304" pitchFamily="18" charset="0"/>
            </a:endParaRPr>
          </a:p>
          <a:p>
            <a:pPr indent="828040"/>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800" dirty="0">
                <a:effectLst/>
                <a:latin typeface="Calibri" panose="020F0502020204030204" pitchFamily="34" charset="0"/>
                <a:ea typeface="Times New Roman" panose="02020603050405020304" pitchFamily="18" charset="0"/>
              </a:rPr>
              <a:t>Der skal således ske valg til 5 bestyrelsespladser og findes to suppleanter. </a:t>
            </a:r>
            <a:endParaRPr lang="da-DK" sz="1800" dirty="0">
              <a:effectLst/>
              <a:latin typeface="Times New Roman" panose="02020603050405020304" pitchFamily="18" charset="0"/>
              <a:ea typeface="Times New Roman" panose="02020603050405020304" pitchFamily="18" charset="0"/>
            </a:endParaRPr>
          </a:p>
          <a:p>
            <a:pPr marL="270510"/>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Fuldmagt kan gives til et andet medlem af ISOBRO. Medlemmer kan dog ikke afgive stemmer for flere end 2 andre medlemmer af ISOBRO. </a:t>
            </a:r>
            <a:endParaRPr lang="da-DK" sz="1800" dirty="0">
              <a:effectLst/>
              <a:latin typeface="Times New Roman" panose="02020603050405020304" pitchFamily="18" charset="0"/>
              <a:ea typeface="Times New Roman" panose="02020603050405020304" pitchFamily="18" charset="0"/>
            </a:endParaRPr>
          </a:p>
          <a:p>
            <a:pPr marL="90170"/>
            <a:r>
              <a:rPr lang="da-DK" sz="1800" b="1" dirty="0">
                <a:effectLst/>
                <a:latin typeface="Calibri" panose="020F0502020204030204" pitchFamily="34" charset="0"/>
                <a:ea typeface="Times New Roman" panose="02020603050405020304" pitchFamily="18" charset="0"/>
              </a:rPr>
              <a:t>HB </a:t>
            </a:r>
            <a:r>
              <a:rPr lang="da-DK" sz="1800" dirty="0">
                <a:effectLst/>
                <a:latin typeface="Calibri" panose="020F0502020204030204" pitchFamily="34" charset="0"/>
                <a:ea typeface="Times New Roman" panose="02020603050405020304" pitchFamily="18" charset="0"/>
              </a:rPr>
              <a:t>spørger de tilstedeværende, om andre ønsker at stille op til bestyrelsen, hvorefter kandidaterne præsenterer sig hver især.</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Valghandling. HB finder stemmetællere blandt deltagerne.</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JL</a:t>
            </a:r>
            <a:r>
              <a:rPr lang="da-DK" sz="1800" dirty="0">
                <a:effectLst/>
                <a:latin typeface="Calibri" panose="020F0502020204030204" pitchFamily="34" charset="0"/>
                <a:ea typeface="Times New Roman" panose="02020603050405020304" pitchFamily="18" charset="0"/>
              </a:rPr>
              <a:t> taster og viser de valgtes navne på projektor.</a:t>
            </a:r>
            <a:endParaRPr lang="da-DK" sz="1800" dirty="0">
              <a:effectLst/>
              <a:latin typeface="Times New Roman" panose="02020603050405020304" pitchFamily="18" charset="0"/>
              <a:ea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2F54A2EF-D07C-479D-B9EC-6E9869D53FD8}" type="slidenum">
              <a:rPr lang="da-DK" smtClean="0"/>
              <a:t>26</a:t>
            </a:fld>
            <a:endParaRPr lang="da-DK"/>
          </a:p>
        </p:txBody>
      </p:sp>
    </p:spTree>
    <p:extLst>
      <p:ext uri="{BB962C8B-B14F-4D97-AF65-F5344CB8AC3E}">
        <p14:creationId xmlns:p14="http://schemas.microsoft.com/office/powerpoint/2010/main" val="31002394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b="1" u="sng" dirty="0">
                <a:effectLst/>
                <a:latin typeface="Calibri" panose="020F0502020204030204" pitchFamily="34" charset="0"/>
                <a:ea typeface="Times New Roman" panose="02020603050405020304" pitchFamily="18" charset="0"/>
              </a:rPr>
              <a:t>9. Eventuelt</a:t>
            </a:r>
            <a:endParaRPr lang="da-DK" sz="1800" dirty="0">
              <a:effectLst/>
              <a:latin typeface="Times New Roman" panose="02020603050405020304" pitchFamily="18" charset="0"/>
              <a:ea typeface="Times New Roman" panose="02020603050405020304" pitchFamily="18" charset="0"/>
            </a:endParaRPr>
          </a:p>
          <a:p>
            <a:r>
              <a:rPr lang="da-DK" sz="1800" b="1" u="sng" dirty="0">
                <a:effectLst/>
                <a:latin typeface="Calibri" panose="020F0502020204030204" pitchFamily="34" charset="0"/>
                <a:ea typeface="Times New Roman" panose="02020603050405020304" pitchFamily="18" charset="0"/>
              </a:rPr>
              <a:t>AL:</a:t>
            </a:r>
            <a:r>
              <a:rPr lang="da-DK" sz="1800" u="sng" dirty="0">
                <a:effectLst/>
                <a:latin typeface="Calibri" panose="020F0502020204030204" pitchFamily="34" charset="0"/>
                <a:ea typeface="Times New Roman" panose="02020603050405020304" pitchFamily="18" charset="0"/>
              </a:rPr>
              <a:t> Betina og Simon takkes for deres indsats, Betina modtager blomster (Simon er ikke til stede og får blomster tilsendt)</a:t>
            </a:r>
            <a:endParaRPr lang="da-DK" sz="1800" dirty="0">
              <a:effectLst/>
              <a:latin typeface="Times New Roman" panose="02020603050405020304" pitchFamily="18" charset="0"/>
              <a:ea typeface="Times New Roman" panose="02020603050405020304" pitchFamily="18" charset="0"/>
            </a:endParaRPr>
          </a:p>
          <a:p>
            <a:br>
              <a:rPr lang="da-DK" sz="1800" dirty="0">
                <a:effectLst/>
                <a:latin typeface="Calibri" panose="020F0502020204030204" pitchFamily="34" charset="0"/>
                <a:ea typeface="Times New Roman" panose="02020603050405020304" pitchFamily="18" charset="0"/>
              </a:rPr>
            </a:br>
            <a:r>
              <a:rPr lang="da-DK" sz="1800" b="1" dirty="0">
                <a:effectLst/>
                <a:latin typeface="Calibri" panose="020F0502020204030204" pitchFamily="34" charset="0"/>
                <a:ea typeface="Times New Roman" panose="02020603050405020304" pitchFamily="18" charset="0"/>
              </a:rPr>
              <a:t>AL</a:t>
            </a:r>
            <a:r>
              <a:rPr lang="da-DK" sz="1800" dirty="0">
                <a:effectLst/>
                <a:latin typeface="Calibri" panose="020F0502020204030204" pitchFamily="34" charset="0"/>
                <a:ea typeface="Times New Roman" panose="02020603050405020304" pitchFamily="18" charset="0"/>
              </a:rPr>
              <a:t> foreslår, at vi mødes næste år på Peter Bangs Vej, mandag den</a:t>
            </a:r>
            <a:r>
              <a:rPr lang="da-DK" sz="1800" dirty="0">
                <a:solidFill>
                  <a:srgbClr val="FF0000"/>
                </a:solidFill>
                <a:effectLst/>
                <a:latin typeface="Calibri" panose="020F0502020204030204" pitchFamily="34" charset="0"/>
                <a:ea typeface="Times New Roman" panose="02020603050405020304" pitchFamily="18" charset="0"/>
              </a:rPr>
              <a:t> XX</a:t>
            </a:r>
            <a:r>
              <a:rPr lang="da-DK" sz="1800" dirty="0">
                <a:effectLst/>
                <a:latin typeface="Calibri" panose="020F0502020204030204" pitchFamily="34" charset="0"/>
                <a:ea typeface="Times New Roman" panose="02020603050405020304" pitchFamily="18" charset="0"/>
              </a:rPr>
              <a:t>. maj 2023.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HB </a:t>
            </a:r>
            <a:r>
              <a:rPr lang="da-DK" sz="1800" dirty="0">
                <a:effectLst/>
                <a:latin typeface="Calibri" panose="020F0502020204030204" pitchFamily="34" charset="0"/>
                <a:ea typeface="Times New Roman" panose="02020603050405020304" pitchFamily="18" charset="0"/>
              </a:rPr>
              <a:t>og stemmetællere opgør resultatet og </a:t>
            </a:r>
            <a:r>
              <a:rPr lang="da-DK" sz="1800" b="1" dirty="0">
                <a:effectLst/>
                <a:latin typeface="Calibri" panose="020F0502020204030204" pitchFamily="34" charset="0"/>
                <a:ea typeface="Times New Roman" panose="02020603050405020304" pitchFamily="18" charset="0"/>
              </a:rPr>
              <a:t>HB </a:t>
            </a:r>
            <a:r>
              <a:rPr lang="da-DK" sz="1800" dirty="0">
                <a:effectLst/>
                <a:latin typeface="Calibri" panose="020F0502020204030204" pitchFamily="34" charset="0"/>
                <a:ea typeface="Times New Roman" panose="02020603050405020304" pitchFamily="18" charset="0"/>
              </a:rPr>
              <a:t>offentliggør afstemningsresultatet.</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(Såfremt et af de siddende bestyrelsesmedlemmer, som er på valg, ikke genvælges, takkes vedkommende for sin indsats i bestyrelsen. </a:t>
            </a:r>
            <a:r>
              <a:rPr lang="da-DK" sz="1800" b="1" dirty="0">
                <a:effectLst/>
                <a:latin typeface="Calibri" panose="020F0502020204030204" pitchFamily="34" charset="0"/>
                <a:ea typeface="Times New Roman" panose="02020603050405020304" pitchFamily="18" charset="0"/>
              </a:rPr>
              <a:t>AT</a:t>
            </a:r>
            <a:r>
              <a:rPr lang="da-DK" sz="1800" dirty="0">
                <a:effectLst/>
                <a:latin typeface="Calibri" panose="020F0502020204030204" pitchFamily="34" charset="0"/>
                <a:ea typeface="Times New Roman" panose="02020603050405020304" pitchFamily="18" charset="0"/>
              </a:rPr>
              <a:t> har 3 blomsterbuketter.)</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HB</a:t>
            </a:r>
            <a:r>
              <a:rPr lang="da-DK" sz="1800" dirty="0">
                <a:effectLst/>
                <a:latin typeface="Calibri" panose="020F0502020204030204" pitchFamily="34" charset="0"/>
                <a:ea typeface="Times New Roman" panose="02020603050405020304" pitchFamily="18" charset="0"/>
              </a:rPr>
              <a:t> takker forsamlingen for god ro og orden og hæver repræsentantskabsmødet.</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AL</a:t>
            </a:r>
            <a:r>
              <a:rPr lang="da-DK" sz="1800" dirty="0">
                <a:effectLst/>
                <a:latin typeface="Calibri" panose="020F0502020204030204" pitchFamily="34" charset="0"/>
                <a:ea typeface="Times New Roman" panose="02020603050405020304" pitchFamily="18" charset="0"/>
              </a:rPr>
              <a:t> takker </a:t>
            </a:r>
            <a:r>
              <a:rPr lang="da-DK" sz="1800" b="1" dirty="0">
                <a:effectLst/>
                <a:latin typeface="Calibri" panose="020F0502020204030204" pitchFamily="34" charset="0"/>
                <a:ea typeface="Times New Roman" panose="02020603050405020304" pitchFamily="18" charset="0"/>
              </a:rPr>
              <a:t>HB</a:t>
            </a:r>
            <a:r>
              <a:rPr lang="da-DK" sz="1800" dirty="0">
                <a:effectLst/>
                <a:latin typeface="Calibri" panose="020F0502020204030204" pitchFamily="34" charset="0"/>
                <a:ea typeface="Times New Roman" panose="02020603050405020304" pitchFamily="18" charset="0"/>
              </a:rPr>
              <a:t> for ledelse af repræsentantskabsmødet.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AL</a:t>
            </a:r>
            <a:r>
              <a:rPr lang="da-DK" sz="1800" dirty="0">
                <a:effectLst/>
                <a:latin typeface="Calibri" panose="020F0502020204030204" pitchFamily="34" charset="0"/>
                <a:ea typeface="Times New Roman" panose="02020603050405020304" pitchFamily="18" charset="0"/>
              </a:rPr>
              <a:t> giver ordet til </a:t>
            </a:r>
            <a:r>
              <a:rPr lang="da-DK" sz="1800" b="1" dirty="0">
                <a:effectLst/>
                <a:latin typeface="Calibri" panose="020F0502020204030204" pitchFamily="34" charset="0"/>
                <a:ea typeface="Times New Roman" panose="02020603050405020304" pitchFamily="18" charset="0"/>
              </a:rPr>
              <a:t>KB</a:t>
            </a:r>
            <a:endParaRPr lang="da-DK" sz="1800" dirty="0">
              <a:effectLst/>
              <a:latin typeface="Times New Roman" panose="02020603050405020304" pitchFamily="18" charset="0"/>
              <a:ea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2F54A2EF-D07C-479D-B9EC-6E9869D53FD8}" type="slidenum">
              <a:rPr lang="da-DK" smtClean="0"/>
              <a:t>27</a:t>
            </a:fld>
            <a:endParaRPr lang="da-DK"/>
          </a:p>
        </p:txBody>
      </p:sp>
    </p:spTree>
    <p:extLst>
      <p:ext uri="{BB962C8B-B14F-4D97-AF65-F5344CB8AC3E}">
        <p14:creationId xmlns:p14="http://schemas.microsoft.com/office/powerpoint/2010/main" val="1251205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b="1" dirty="0">
                <a:effectLst/>
                <a:latin typeface="Calibri" panose="020F0502020204030204" pitchFamily="34" charset="0"/>
                <a:ea typeface="Times New Roman" panose="02020603050405020304" pitchFamily="18" charset="0"/>
              </a:rPr>
              <a:t>KL. ca. 11.30</a:t>
            </a:r>
            <a:r>
              <a:rPr lang="da-DK" sz="1800" dirty="0">
                <a:effectLst/>
                <a:latin typeface="Calibri" panose="020F0502020204030204" pitchFamily="34" charset="0"/>
                <a:ea typeface="Times New Roman" panose="02020603050405020304" pitchFamily="18" charset="0"/>
              </a:rPr>
              <a:t> (KB og Gitte Lillelund kører </a:t>
            </a:r>
            <a:r>
              <a:rPr lang="da-DK" sz="1800" b="1" u="sng" dirty="0">
                <a:effectLst/>
                <a:latin typeface="Calibri" panose="020F0502020204030204" pitchFamily="34" charset="0"/>
                <a:ea typeface="Times New Roman" panose="02020603050405020304" pitchFamily="18" charset="0"/>
              </a:rPr>
              <a:t>Tema diskussionen </a:t>
            </a:r>
            <a:r>
              <a:rPr lang="da-DK" sz="1800" dirty="0">
                <a:effectLst/>
                <a:latin typeface="Calibri" panose="020F0502020204030204" pitchFamily="34" charset="0"/>
                <a:ea typeface="Times New Roman" panose="02020603050405020304" pitchFamily="18" charset="0"/>
              </a:rPr>
              <a:t>indtil kl. 12.30)</a:t>
            </a:r>
            <a:endParaRPr lang="da-DK" sz="1800" dirty="0">
              <a:effectLst/>
              <a:latin typeface="Times New Roman" panose="02020603050405020304" pitchFamily="18" charset="0"/>
              <a:ea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2F54A2EF-D07C-479D-B9EC-6E9869D53FD8}" type="slidenum">
              <a:rPr lang="da-DK" smtClean="0"/>
              <a:t>28</a:t>
            </a:fld>
            <a:endParaRPr lang="da-DK"/>
          </a:p>
        </p:txBody>
      </p:sp>
    </p:spTree>
    <p:extLst>
      <p:ext uri="{BB962C8B-B14F-4D97-AF65-F5344CB8AC3E}">
        <p14:creationId xmlns:p14="http://schemas.microsoft.com/office/powerpoint/2010/main" val="39213509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b="1" dirty="0">
                <a:effectLst/>
                <a:latin typeface="Calibri" panose="020F0502020204030204" pitchFamily="34" charset="0"/>
                <a:ea typeface="Times New Roman" panose="02020603050405020304" pitchFamily="18" charset="0"/>
              </a:rPr>
              <a:t>KB</a:t>
            </a:r>
            <a:r>
              <a:rPr lang="da-DK" sz="1800" dirty="0">
                <a:effectLst/>
                <a:latin typeface="Calibri" panose="020F0502020204030204" pitchFamily="34" charset="0"/>
                <a:ea typeface="Times New Roman" panose="02020603050405020304" pitchFamily="18" charset="0"/>
              </a:rPr>
              <a:t>: Der er nu frokost frem til kl. 13.30. Valgresultatet offentliggøres efter frokosten.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u="sng" dirty="0">
                <a:effectLst/>
                <a:latin typeface="Calibri" panose="020F0502020204030204" pitchFamily="34" charset="0"/>
                <a:ea typeface="Times New Roman" panose="02020603050405020304" pitchFamily="18" charset="0"/>
              </a:rPr>
              <a:t>12:30 Frokost</a:t>
            </a:r>
            <a:br>
              <a:rPr lang="da-DK" sz="1800" dirty="0">
                <a:effectLst/>
                <a:latin typeface="Calibri" panose="020F0502020204030204" pitchFamily="34" charset="0"/>
                <a:ea typeface="Times New Roman" panose="02020603050405020304" pitchFamily="18" charset="0"/>
              </a:rPr>
            </a:br>
            <a:r>
              <a:rPr lang="da-DK" sz="1800" b="1" dirty="0">
                <a:effectLst/>
                <a:latin typeface="Calibri" panose="020F0502020204030204" pitchFamily="34" charset="0"/>
                <a:ea typeface="Times New Roman" panose="02020603050405020304" pitchFamily="18" charset="0"/>
              </a:rPr>
              <a:t>AT og VB</a:t>
            </a:r>
            <a:r>
              <a:rPr lang="da-DK" sz="1800" dirty="0">
                <a:effectLst/>
                <a:latin typeface="Calibri" panose="020F0502020204030204" pitchFamily="34" charset="0"/>
                <a:ea typeface="Times New Roman" panose="02020603050405020304" pitchFamily="18" charset="0"/>
              </a:rPr>
              <a:t> viser vej til foyeren.</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i="1" dirty="0">
                <a:solidFill>
                  <a:srgbClr val="800000"/>
                </a:solidFill>
                <a:effectLst/>
                <a:latin typeface="Calibri" panose="020F0502020204030204" pitchFamily="34" charset="0"/>
                <a:ea typeface="Times New Roman" panose="02020603050405020304" pitchFamily="18" charset="0"/>
                <a:cs typeface="Times New Roman" panose="02020603050405020304" pitchFamily="18" charset="0"/>
              </a:rPr>
              <a:t>Frokost i kantinen</a:t>
            </a:r>
            <a:endParaRPr lang="da-DK" sz="1800" dirty="0">
              <a:effectLst/>
              <a:latin typeface="Times New Roman" panose="02020603050405020304" pitchFamily="18" charset="0"/>
              <a:ea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2F54A2EF-D07C-479D-B9EC-6E9869D53FD8}" type="slidenum">
              <a:rPr lang="da-DK" smtClean="0"/>
              <a:t>29</a:t>
            </a:fld>
            <a:endParaRPr lang="da-DK"/>
          </a:p>
        </p:txBody>
      </p:sp>
    </p:spTree>
    <p:extLst>
      <p:ext uri="{BB962C8B-B14F-4D97-AF65-F5344CB8AC3E}">
        <p14:creationId xmlns:p14="http://schemas.microsoft.com/office/powerpoint/2010/main" val="17565968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b="1" u="sng" dirty="0">
                <a:effectLst/>
                <a:latin typeface="Calibri" panose="020F0502020204030204" pitchFamily="34" charset="0"/>
                <a:ea typeface="Times New Roman" panose="02020603050405020304" pitchFamily="18" charset="0"/>
              </a:rPr>
              <a:t>13.30 Tema diskussionen genoptages frem til 14.30</a:t>
            </a:r>
            <a:br>
              <a:rPr lang="da-DK" sz="1800" dirty="0">
                <a:effectLst/>
                <a:latin typeface="Calibri" panose="020F0502020204030204" pitchFamily="34" charset="0"/>
                <a:ea typeface="Times New Roman" panose="02020603050405020304" pitchFamily="18" charset="0"/>
              </a:rPr>
            </a:b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KB: </a:t>
            </a:r>
            <a:r>
              <a:rPr lang="da-DK" sz="1800" dirty="0">
                <a:effectLst/>
                <a:latin typeface="Calibri" panose="020F0502020204030204" pitchFamily="34" charset="0"/>
                <a:ea typeface="Times New Roman" panose="02020603050405020304" pitchFamily="18" charset="0"/>
              </a:rPr>
              <a:t>Der er nu kaffe/</a:t>
            </a:r>
            <a:r>
              <a:rPr lang="da-DK" sz="1800" dirty="0" err="1">
                <a:effectLst/>
                <a:latin typeface="Calibri" panose="020F0502020204030204" pitchFamily="34" charset="0"/>
                <a:ea typeface="Times New Roman" panose="02020603050405020304" pitchFamily="18" charset="0"/>
              </a:rPr>
              <a:t>networking</a:t>
            </a:r>
            <a:r>
              <a:rPr lang="da-DK" sz="1800" dirty="0">
                <a:effectLst/>
                <a:latin typeface="Calibri" panose="020F0502020204030204" pitchFamily="34" charset="0"/>
                <a:ea typeface="Times New Roman" panose="02020603050405020304" pitchFamily="18" charset="0"/>
              </a:rPr>
              <a:t> frem </a:t>
            </a:r>
            <a:endParaRPr lang="da-DK" sz="1800" dirty="0">
              <a:effectLst/>
              <a:latin typeface="Times New Roman" panose="02020603050405020304" pitchFamily="18" charset="0"/>
              <a:ea typeface="Times New Roman" panose="02020603050405020304" pitchFamily="18" charset="0"/>
            </a:endParaRPr>
          </a:p>
          <a:p>
            <a:br>
              <a:rPr lang="da-DK" sz="1800" i="1" dirty="0">
                <a:solidFill>
                  <a:srgbClr val="800000"/>
                </a:solidFill>
                <a:effectLst/>
                <a:latin typeface="Calibri" panose="020F0502020204030204" pitchFamily="34" charset="0"/>
                <a:ea typeface="Times New Roman" panose="02020603050405020304" pitchFamily="18" charset="0"/>
                <a:cs typeface="Times New Roman" panose="02020603050405020304" pitchFamily="18" charset="0"/>
              </a:rPr>
            </a:br>
            <a:r>
              <a:rPr lang="da-DK" sz="1800" b="1" i="1" dirty="0">
                <a:solidFill>
                  <a:srgbClr val="800000"/>
                </a:solidFill>
                <a:effectLst/>
                <a:latin typeface="Calibri" panose="020F0502020204030204" pitchFamily="34" charset="0"/>
                <a:ea typeface="Times New Roman" panose="02020603050405020304" pitchFamily="18" charset="0"/>
                <a:cs typeface="Times New Roman" panose="02020603050405020304" pitchFamily="18" charset="0"/>
              </a:rPr>
              <a:t>Servering af kaffe og kage i Lille Dagligstue/kantinen</a:t>
            </a:r>
            <a:endParaRPr lang="da-DK" sz="1800" dirty="0">
              <a:effectLst/>
              <a:latin typeface="Times New Roman" panose="02020603050405020304" pitchFamily="18" charset="0"/>
              <a:ea typeface="Times New Roman" panose="02020603050405020304" pitchFamily="18" charset="0"/>
            </a:endParaRPr>
          </a:p>
          <a:p>
            <a:endParaRPr lang="da-DK" sz="1800" dirty="0">
              <a:effectLst/>
              <a:latin typeface="Times New Roman" panose="02020603050405020304" pitchFamily="18" charset="0"/>
              <a:ea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2F54A2EF-D07C-479D-B9EC-6E9869D53FD8}" type="slidenum">
              <a:rPr lang="da-DK" smtClean="0"/>
              <a:t>31</a:t>
            </a:fld>
            <a:endParaRPr lang="da-DK"/>
          </a:p>
        </p:txBody>
      </p:sp>
    </p:spTree>
    <p:extLst>
      <p:ext uri="{BB962C8B-B14F-4D97-AF65-F5344CB8AC3E}">
        <p14:creationId xmlns:p14="http://schemas.microsoft.com/office/powerpoint/2010/main" val="14701960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dirty="0">
                <a:effectLst/>
                <a:latin typeface="Calibri" panose="020F0502020204030204" pitchFamily="34" charset="0"/>
                <a:ea typeface="Times New Roman" panose="02020603050405020304" pitchFamily="18" charset="0"/>
              </a:rPr>
              <a:t>Følgende har meldt deres kandidatur udover dem der allerede sidder i bestyrelsen og kan genvælges:</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800" dirty="0">
                <a:effectLst/>
                <a:latin typeface="Calibri" panose="020F0502020204030204" pitchFamily="34" charset="0"/>
                <a:ea typeface="Times New Roman" panose="02020603050405020304" pitchFamily="18" charset="0"/>
              </a:rPr>
              <a:t>Henrik Egelind, Amnesty</a:t>
            </a:r>
            <a:endParaRPr lang="da-DK"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800" dirty="0">
                <a:effectLst/>
                <a:latin typeface="Calibri" panose="020F0502020204030204" pitchFamily="34" charset="0"/>
                <a:ea typeface="Times New Roman" panose="02020603050405020304" pitchFamily="18" charset="0"/>
              </a:rPr>
              <a:t>Lars Lindholm, Folkekirkens Nødhjælp</a:t>
            </a:r>
            <a:endParaRPr lang="da-DK"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800" dirty="0">
                <a:effectLst/>
                <a:latin typeface="Calibri" panose="020F0502020204030204" pitchFamily="34" charset="0"/>
                <a:ea typeface="Times New Roman" panose="02020603050405020304" pitchFamily="18" charset="0"/>
              </a:rPr>
              <a:t>Merete Gotsæd Falkenstrøm, Red barnet</a:t>
            </a:r>
            <a:endParaRPr lang="da-DK"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da-DK" sz="1800" dirty="0">
                <a:effectLst/>
                <a:latin typeface="Calibri" panose="020F0502020204030204" pitchFamily="34" charset="0"/>
                <a:ea typeface="Times New Roman" panose="02020603050405020304" pitchFamily="18" charset="0"/>
              </a:rPr>
              <a:t>Ruben Holmgreen Falk, KIT</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Navnene på kandidater vises på projektor. </a:t>
            </a:r>
            <a:r>
              <a:rPr lang="da-DK" sz="1800" b="1" dirty="0">
                <a:effectLst/>
                <a:latin typeface="Calibri" panose="020F0502020204030204" pitchFamily="34" charset="0"/>
                <a:ea typeface="Times New Roman" panose="02020603050405020304" pitchFamily="18" charset="0"/>
              </a:rPr>
              <a:t>HB</a:t>
            </a:r>
            <a:r>
              <a:rPr lang="da-DK" sz="1800" dirty="0">
                <a:effectLst/>
                <a:latin typeface="Calibri" panose="020F0502020204030204" pitchFamily="34" charset="0"/>
                <a:ea typeface="Times New Roman" panose="02020603050405020304" pitchFamily="18" charset="0"/>
              </a:rPr>
              <a:t> sikrer, de præsenteres. </a:t>
            </a:r>
            <a:r>
              <a:rPr lang="da-DK" sz="1800" b="1" dirty="0">
                <a:effectLst/>
                <a:latin typeface="Calibri" panose="020F0502020204030204" pitchFamily="34" charset="0"/>
                <a:ea typeface="Times New Roman" panose="02020603050405020304" pitchFamily="18" charset="0"/>
              </a:rPr>
              <a:t>KB</a:t>
            </a:r>
            <a:r>
              <a:rPr lang="da-DK" sz="1800" dirty="0">
                <a:effectLst/>
                <a:latin typeface="Calibri" panose="020F0502020204030204" pitchFamily="34" charset="0"/>
                <a:ea typeface="Times New Roman" panose="02020603050405020304" pitchFamily="18" charset="0"/>
              </a:rPr>
              <a:t> sikrer opdatering af PP</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i="1" dirty="0">
                <a:solidFill>
                  <a:srgbClr val="FF0000"/>
                </a:solidFill>
                <a:effectLst/>
                <a:latin typeface="Calibri" panose="020F0502020204030204" pitchFamily="34" charset="0"/>
                <a:ea typeface="Times New Roman" panose="02020603050405020304" pitchFamily="18" charset="0"/>
              </a:rPr>
              <a:t>Valghandlingen slås sammen – så suppleanter vælges med det færreste antal medlemmer.?</a:t>
            </a:r>
            <a:endParaRPr lang="da-DK" sz="1800" dirty="0">
              <a:effectLst/>
              <a:latin typeface="Times New Roman" panose="02020603050405020304" pitchFamily="18" charset="0"/>
              <a:ea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2F54A2EF-D07C-479D-B9EC-6E9869D53FD8}" type="slidenum">
              <a:rPr lang="da-DK" smtClean="0"/>
              <a:t>32</a:t>
            </a:fld>
            <a:endParaRPr lang="da-DK"/>
          </a:p>
        </p:txBody>
      </p:sp>
    </p:spTree>
    <p:extLst>
      <p:ext uri="{BB962C8B-B14F-4D97-AF65-F5344CB8AC3E}">
        <p14:creationId xmlns:p14="http://schemas.microsoft.com/office/powerpoint/2010/main" val="3601562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dirty="0">
                <a:effectLst/>
                <a:latin typeface="Calibri" panose="020F0502020204030204" pitchFamily="34" charset="0"/>
                <a:ea typeface="Times New Roman" panose="02020603050405020304" pitchFamily="18" charset="0"/>
              </a:rPr>
              <a:t>AL </a:t>
            </a:r>
            <a:r>
              <a:rPr lang="da-DK" sz="1200" dirty="0">
                <a:effectLst/>
                <a:latin typeface="Calibri" panose="020F0502020204030204" pitchFamily="34" charset="0"/>
                <a:ea typeface="Times New Roman" panose="02020603050405020304" pitchFamily="18" charset="0"/>
              </a:rPr>
              <a:t>indleder repræsentantskabsmødet og foreslår advokat Henrik Bonné som dirigent.</a:t>
            </a:r>
            <a:endParaRPr lang="da-DK" sz="1200" dirty="0">
              <a:effectLst/>
              <a:latin typeface="Times New Roman" panose="02020603050405020304" pitchFamily="18" charset="0"/>
              <a:ea typeface="Times New Roman" panose="02020603050405020304" pitchFamily="18" charset="0"/>
            </a:endParaRPr>
          </a:p>
          <a:p>
            <a:r>
              <a:rPr lang="da-DK" sz="1200" dirty="0">
                <a:effectLst/>
                <a:latin typeface="Calibri" panose="020F0502020204030204" pitchFamily="34" charset="0"/>
                <a:ea typeface="Times New Roman" panose="02020603050405020304" pitchFamily="18" charset="0"/>
              </a:rPr>
              <a:t> </a:t>
            </a:r>
            <a:endParaRPr lang="da-DK" sz="1200" dirty="0">
              <a:effectLst/>
              <a:latin typeface="Times New Roman" panose="02020603050405020304" pitchFamily="18" charset="0"/>
              <a:ea typeface="Times New Roman" panose="02020603050405020304" pitchFamily="18" charset="0"/>
            </a:endParaRPr>
          </a:p>
          <a:p>
            <a:r>
              <a:rPr lang="da-DK" sz="1200" dirty="0">
                <a:effectLst/>
                <a:latin typeface="Calibri" panose="020F0502020204030204" pitchFamily="34" charset="0"/>
                <a:ea typeface="Times New Roman" panose="02020603050405020304" pitchFamily="18" charset="0"/>
              </a:rPr>
              <a:t>Dirigenten leder Repræsentantskabsmødet.</a:t>
            </a:r>
            <a:endParaRPr lang="da-DK" sz="1200" dirty="0">
              <a:effectLst/>
              <a:latin typeface="Times New Roman" panose="02020603050405020304" pitchFamily="18" charset="0"/>
              <a:ea typeface="Times New Roman" panose="02020603050405020304" pitchFamily="18" charset="0"/>
            </a:endParaRPr>
          </a:p>
          <a:p>
            <a:r>
              <a:rPr lang="da-DK" sz="1200" dirty="0">
                <a:effectLst/>
                <a:latin typeface="Calibri" panose="020F0502020204030204" pitchFamily="34" charset="0"/>
                <a:ea typeface="Times New Roman" panose="02020603050405020304" pitchFamily="18" charset="0"/>
              </a:rPr>
              <a:t> </a:t>
            </a:r>
            <a:endParaRPr lang="da-DK" sz="1200" dirty="0">
              <a:effectLst/>
              <a:latin typeface="Times New Roman" panose="02020603050405020304" pitchFamily="18" charset="0"/>
              <a:ea typeface="Times New Roman" panose="02020603050405020304" pitchFamily="18" charset="0"/>
            </a:endParaRPr>
          </a:p>
          <a:p>
            <a:r>
              <a:rPr lang="da-DK" sz="1200" b="1" dirty="0">
                <a:effectLst/>
                <a:latin typeface="Calibri" panose="020F0502020204030204" pitchFamily="34" charset="0"/>
                <a:ea typeface="Times New Roman" panose="02020603050405020304" pitchFamily="18" charset="0"/>
              </a:rPr>
              <a:t>HB</a:t>
            </a:r>
            <a:r>
              <a:rPr lang="da-DK" sz="1200" dirty="0">
                <a:effectLst/>
                <a:latin typeface="Calibri" panose="020F0502020204030204" pitchFamily="34" charset="0"/>
                <a:ea typeface="Times New Roman" panose="02020603050405020304" pitchFamily="18" charset="0"/>
              </a:rPr>
              <a:t> får mikrofon 2. </a:t>
            </a:r>
            <a:r>
              <a:rPr lang="da-DK" sz="1200" b="1" dirty="0">
                <a:effectLst/>
                <a:latin typeface="Calibri" panose="020F0502020204030204" pitchFamily="34" charset="0"/>
                <a:ea typeface="Times New Roman" panose="02020603050405020304" pitchFamily="18" charset="0"/>
              </a:rPr>
              <a:t>JL</a:t>
            </a:r>
            <a:r>
              <a:rPr lang="da-DK" sz="1200" dirty="0">
                <a:effectLst/>
                <a:latin typeface="Calibri" panose="020F0502020204030204" pitchFamily="34" charset="0"/>
                <a:ea typeface="Times New Roman" panose="02020603050405020304" pitchFamily="18" charset="0"/>
              </a:rPr>
              <a:t> tager referat.</a:t>
            </a:r>
            <a:endParaRPr lang="da-DK" sz="1050" dirty="0">
              <a:latin typeface="+mn-lt"/>
            </a:endParaRPr>
          </a:p>
          <a:p>
            <a:endParaRPr lang="da-DK" sz="1200" dirty="0">
              <a:latin typeface="+mn-lt"/>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6</a:t>
            </a:fld>
            <a:endParaRPr lang="da-DK"/>
          </a:p>
        </p:txBody>
      </p:sp>
    </p:spTree>
    <p:extLst>
      <p:ext uri="{BB962C8B-B14F-4D97-AF65-F5344CB8AC3E}">
        <p14:creationId xmlns:p14="http://schemas.microsoft.com/office/powerpoint/2010/main" val="1801982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800" b="1" dirty="0">
                <a:effectLst/>
                <a:latin typeface="Calibri" panose="020F0502020204030204" pitchFamily="34" charset="0"/>
                <a:ea typeface="Times New Roman" panose="02020603050405020304" pitchFamily="18" charset="0"/>
              </a:rPr>
              <a:t>Ann</a:t>
            </a:r>
            <a:r>
              <a:rPr lang="da-DK" sz="1800" dirty="0">
                <a:effectLst/>
                <a:latin typeface="Calibri" panose="020F0502020204030204" pitchFamily="34" charset="0"/>
                <a:ea typeface="Times New Roman" panose="02020603050405020304" pitchFamily="18" charset="0"/>
              </a:rPr>
              <a:t> fremlægger den mundtlige beretning og opfordrer til drøftelse.</a:t>
            </a:r>
            <a:endParaRPr lang="da-DK" sz="1800" dirty="0">
              <a:effectLst/>
              <a:latin typeface="Times New Roman" panose="02020603050405020304" pitchFamily="18" charset="0"/>
              <a:ea typeface="Times New Roman" panose="02020603050405020304" pitchFamily="18" charset="0"/>
            </a:endParaRPr>
          </a:p>
          <a:p>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r>
              <a:rPr lang="da-DK" sz="1800" b="1" dirty="0">
                <a:effectLst/>
                <a:latin typeface="Calibri" panose="020F0502020204030204" pitchFamily="34" charset="0"/>
                <a:ea typeface="Times New Roman" panose="02020603050405020304" pitchFamily="18" charset="0"/>
              </a:rPr>
              <a:t>HB</a:t>
            </a:r>
            <a:r>
              <a:rPr lang="da-DK" sz="1800" dirty="0">
                <a:effectLst/>
                <a:latin typeface="Calibri" panose="020F0502020204030204" pitchFamily="34" charset="0"/>
                <a:ea typeface="Times New Roman" panose="02020603050405020304" pitchFamily="18" charset="0"/>
              </a:rPr>
              <a:t> styrer debatten. </a:t>
            </a:r>
            <a:r>
              <a:rPr lang="da-DK" sz="1800" b="1" dirty="0">
                <a:effectLst/>
                <a:latin typeface="Calibri" panose="020F0502020204030204" pitchFamily="34" charset="0"/>
                <a:ea typeface="Times New Roman" panose="02020603050405020304" pitchFamily="18" charset="0"/>
              </a:rPr>
              <a:t>HB</a:t>
            </a:r>
            <a:r>
              <a:rPr lang="da-DK" sz="1800" dirty="0">
                <a:effectLst/>
                <a:latin typeface="Calibri" panose="020F0502020204030204" pitchFamily="34" charset="0"/>
                <a:ea typeface="Times New Roman" panose="02020603050405020304" pitchFamily="18" charset="0"/>
              </a:rPr>
              <a:t> beder alle indlægsholdere om at nævne navn og organisation, de kommer fra. </a:t>
            </a:r>
            <a:endParaRPr lang="da-DK" sz="1800" dirty="0">
              <a:effectLst/>
              <a:latin typeface="Times New Roman" panose="02020603050405020304" pitchFamily="18" charset="0"/>
              <a:ea typeface="Times New Roman" panose="02020603050405020304" pitchFamily="18" charset="0"/>
            </a:endParaRPr>
          </a:p>
          <a:p>
            <a:endParaRPr lang="da-DK" sz="1200" dirty="0">
              <a:latin typeface="+mn-lt"/>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7</a:t>
            </a:fld>
            <a:endParaRPr lang="da-DK"/>
          </a:p>
        </p:txBody>
      </p:sp>
    </p:spTree>
    <p:extLst>
      <p:ext uri="{BB962C8B-B14F-4D97-AF65-F5344CB8AC3E}">
        <p14:creationId xmlns:p14="http://schemas.microsoft.com/office/powerpoint/2010/main" val="807798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dirty="0">
                <a:effectLst/>
                <a:latin typeface="Calibri" panose="020F0502020204030204" pitchFamily="34" charset="0"/>
                <a:ea typeface="Times New Roman" panose="02020603050405020304" pitchFamily="18" charset="0"/>
              </a:rPr>
              <a:t>(Christian Dalmose)CDP</a:t>
            </a:r>
            <a:r>
              <a:rPr lang="da-DK" sz="1200" dirty="0">
                <a:effectLst/>
                <a:latin typeface="Calibri" panose="020F0502020204030204" pitchFamily="34" charset="0"/>
                <a:ea typeface="Times New Roman" panose="02020603050405020304" pitchFamily="18" charset="0"/>
              </a:rPr>
              <a:t> gennemgår årsregnskabet – på projektor. </a:t>
            </a:r>
            <a:r>
              <a:rPr lang="da-DK" sz="1200" b="1" dirty="0">
                <a:effectLst/>
                <a:latin typeface="Calibri" panose="020F0502020204030204" pitchFamily="34" charset="0"/>
                <a:ea typeface="Times New Roman" panose="02020603050405020304" pitchFamily="18" charset="0"/>
              </a:rPr>
              <a:t>CDP </a:t>
            </a:r>
            <a:r>
              <a:rPr lang="da-DK" sz="1200" dirty="0">
                <a:effectLst/>
                <a:latin typeface="Calibri" panose="020F0502020204030204" pitchFamily="34" charset="0"/>
                <a:ea typeface="Times New Roman" panose="02020603050405020304" pitchFamily="18" charset="0"/>
              </a:rPr>
              <a:t>får mikrofon eller </a:t>
            </a:r>
            <a:r>
              <a:rPr lang="da-DK" sz="1200" dirty="0" err="1">
                <a:effectLst/>
                <a:latin typeface="Calibri" panose="020F0502020204030204" pitchFamily="34" charset="0"/>
                <a:ea typeface="Times New Roman" panose="02020603050405020304" pitchFamily="18" charset="0"/>
              </a:rPr>
              <a:t>headset</a:t>
            </a:r>
            <a:r>
              <a:rPr lang="da-DK" sz="1200" dirty="0">
                <a:effectLst/>
                <a:latin typeface="Calibri" panose="020F0502020204030204" pitchFamily="34" charset="0"/>
                <a:ea typeface="Times New Roman" panose="02020603050405020304" pitchFamily="18" charset="0"/>
              </a:rPr>
              <a:t>.</a:t>
            </a:r>
            <a:endParaRPr lang="da-DK" sz="1200" dirty="0">
              <a:effectLst/>
              <a:latin typeface="Times New Roman" panose="02020603050405020304" pitchFamily="18" charset="0"/>
              <a:ea typeface="Times New Roman" panose="02020603050405020304" pitchFamily="18" charset="0"/>
            </a:endParaRPr>
          </a:p>
          <a:p>
            <a:endParaRPr lang="da-DK" sz="1200" dirty="0">
              <a:latin typeface="+mn-lt"/>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8</a:t>
            </a:fld>
            <a:endParaRPr lang="da-DK"/>
          </a:p>
        </p:txBody>
      </p:sp>
    </p:spTree>
    <p:extLst>
      <p:ext uri="{BB962C8B-B14F-4D97-AF65-F5344CB8AC3E}">
        <p14:creationId xmlns:p14="http://schemas.microsoft.com/office/powerpoint/2010/main" val="942534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dirty="0">
                <a:effectLst/>
                <a:latin typeface="Calibri" panose="020F0502020204030204" pitchFamily="34" charset="0"/>
                <a:ea typeface="Times New Roman" panose="02020603050405020304" pitchFamily="18" charset="0"/>
              </a:rPr>
              <a:t>(Christian Dalmose)CDP</a:t>
            </a:r>
            <a:r>
              <a:rPr lang="da-DK" sz="1200" dirty="0">
                <a:effectLst/>
                <a:latin typeface="Calibri" panose="020F0502020204030204" pitchFamily="34" charset="0"/>
                <a:ea typeface="Times New Roman" panose="02020603050405020304" pitchFamily="18" charset="0"/>
              </a:rPr>
              <a:t> gennemgår årsregnskabet – på projektor. </a:t>
            </a:r>
            <a:r>
              <a:rPr lang="da-DK" sz="1200" b="1" dirty="0">
                <a:effectLst/>
                <a:latin typeface="Calibri" panose="020F0502020204030204" pitchFamily="34" charset="0"/>
                <a:ea typeface="Times New Roman" panose="02020603050405020304" pitchFamily="18" charset="0"/>
              </a:rPr>
              <a:t>CDP </a:t>
            </a:r>
            <a:r>
              <a:rPr lang="da-DK" sz="1200" dirty="0">
                <a:effectLst/>
                <a:latin typeface="Calibri" panose="020F0502020204030204" pitchFamily="34" charset="0"/>
                <a:ea typeface="Times New Roman" panose="02020603050405020304" pitchFamily="18" charset="0"/>
              </a:rPr>
              <a:t>får mikrofon eller </a:t>
            </a:r>
            <a:r>
              <a:rPr lang="da-DK" sz="1200" dirty="0" err="1">
                <a:effectLst/>
                <a:latin typeface="Calibri" panose="020F0502020204030204" pitchFamily="34" charset="0"/>
                <a:ea typeface="Times New Roman" panose="02020603050405020304" pitchFamily="18" charset="0"/>
              </a:rPr>
              <a:t>headset</a:t>
            </a:r>
            <a:r>
              <a:rPr lang="da-DK" sz="1200" dirty="0">
                <a:effectLst/>
                <a:latin typeface="Calibri" panose="020F0502020204030204" pitchFamily="34" charset="0"/>
                <a:ea typeface="Times New Roman" panose="02020603050405020304" pitchFamily="18" charset="0"/>
              </a:rPr>
              <a:t>.</a:t>
            </a:r>
            <a:endParaRPr lang="da-DK" sz="1200" dirty="0">
              <a:effectLst/>
              <a:latin typeface="Times New Roman" panose="02020603050405020304" pitchFamily="18" charset="0"/>
              <a:ea typeface="Times New Roman" panose="02020603050405020304" pitchFamily="18" charset="0"/>
            </a:endParaRPr>
          </a:p>
          <a:p>
            <a:endParaRPr lang="da-DK" sz="1200" dirty="0">
              <a:latin typeface="+mn-lt"/>
            </a:endParaRPr>
          </a:p>
          <a:p>
            <a:r>
              <a:rPr lang="da-DK" dirty="0"/>
              <a:t>Kontingent: Flere medlemmer plus en pristalskorrektion </a:t>
            </a:r>
          </a:p>
          <a:p>
            <a:r>
              <a:rPr lang="da-DK" dirty="0"/>
              <a:t>Leverandørnetværk: Færre leverandører, grundet </a:t>
            </a:r>
            <a:r>
              <a:rPr lang="da-DK" dirty="0" err="1"/>
              <a:t>corona</a:t>
            </a:r>
            <a:r>
              <a:rPr lang="da-DK" dirty="0"/>
              <a:t> og aflyst konference</a:t>
            </a:r>
          </a:p>
          <a:p>
            <a:r>
              <a:rPr lang="da-DK" dirty="0"/>
              <a:t>Øvrige indtægter: Ekstra betaling i genbrug</a:t>
            </a:r>
          </a:p>
          <a:p>
            <a:endParaRPr lang="da-DK" dirty="0"/>
          </a:p>
          <a:p>
            <a:r>
              <a:rPr lang="da-DK" dirty="0"/>
              <a:t>Personaleomkostninger: Skift i Generalsekretær </a:t>
            </a:r>
          </a:p>
          <a:p>
            <a:r>
              <a:rPr lang="da-DK" dirty="0"/>
              <a:t>Administrationsomkostninger: Mindre forbrug grundet </a:t>
            </a:r>
            <a:r>
              <a:rPr lang="da-DK" dirty="0" err="1"/>
              <a:t>corona</a:t>
            </a:r>
            <a:r>
              <a:rPr lang="da-DK" dirty="0"/>
              <a:t> – møder</a:t>
            </a:r>
          </a:p>
          <a:p>
            <a:r>
              <a:rPr lang="da-DK" dirty="0"/>
              <a:t>Bestyrelse/sekretariat: Ekstra bevilliger til Hjemmeside, Nyhedsbrev, Design og </a:t>
            </a:r>
            <a:r>
              <a:rPr lang="da-DK" dirty="0" err="1"/>
              <a:t>Advice</a:t>
            </a:r>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9</a:t>
            </a:fld>
            <a:endParaRPr lang="da-DK"/>
          </a:p>
        </p:txBody>
      </p:sp>
    </p:spTree>
    <p:extLst>
      <p:ext uri="{BB962C8B-B14F-4D97-AF65-F5344CB8AC3E}">
        <p14:creationId xmlns:p14="http://schemas.microsoft.com/office/powerpoint/2010/main" val="1057806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dirty="0">
                <a:effectLst/>
                <a:latin typeface="Calibri" panose="020F0502020204030204" pitchFamily="34" charset="0"/>
                <a:ea typeface="Times New Roman" panose="02020603050405020304" pitchFamily="18" charset="0"/>
              </a:rPr>
              <a:t>(Christian Dalmose)CDP</a:t>
            </a:r>
            <a:r>
              <a:rPr lang="da-DK" sz="1200" dirty="0">
                <a:effectLst/>
                <a:latin typeface="Calibri" panose="020F0502020204030204" pitchFamily="34" charset="0"/>
                <a:ea typeface="Times New Roman" panose="02020603050405020304" pitchFamily="18" charset="0"/>
              </a:rPr>
              <a:t> gennemgår årsregnskabet – på projektor. </a:t>
            </a:r>
            <a:r>
              <a:rPr lang="da-DK" sz="1200" b="1" dirty="0">
                <a:effectLst/>
                <a:latin typeface="Calibri" panose="020F0502020204030204" pitchFamily="34" charset="0"/>
                <a:ea typeface="Times New Roman" panose="02020603050405020304" pitchFamily="18" charset="0"/>
              </a:rPr>
              <a:t>CDP </a:t>
            </a:r>
            <a:r>
              <a:rPr lang="da-DK" sz="1200" dirty="0">
                <a:effectLst/>
                <a:latin typeface="Calibri" panose="020F0502020204030204" pitchFamily="34" charset="0"/>
                <a:ea typeface="Times New Roman" panose="02020603050405020304" pitchFamily="18" charset="0"/>
              </a:rPr>
              <a:t>får mikrofon eller </a:t>
            </a:r>
            <a:r>
              <a:rPr lang="da-DK" sz="1200" dirty="0" err="1">
                <a:effectLst/>
                <a:latin typeface="Calibri" panose="020F0502020204030204" pitchFamily="34" charset="0"/>
                <a:ea typeface="Times New Roman" panose="02020603050405020304" pitchFamily="18" charset="0"/>
              </a:rPr>
              <a:t>headset</a:t>
            </a:r>
            <a:r>
              <a:rPr lang="da-DK" sz="1200" dirty="0">
                <a:effectLst/>
                <a:latin typeface="Calibri" panose="020F0502020204030204" pitchFamily="34" charset="0"/>
                <a:ea typeface="Times New Roman" panose="02020603050405020304" pitchFamily="18" charset="0"/>
              </a:rPr>
              <a:t>.</a:t>
            </a:r>
            <a:endParaRPr lang="da-DK" sz="1200" dirty="0">
              <a:effectLst/>
              <a:latin typeface="Times New Roman" panose="02020603050405020304" pitchFamily="18" charset="0"/>
              <a:ea typeface="Times New Roman" panose="02020603050405020304" pitchFamily="18" charset="0"/>
            </a:endParaRPr>
          </a:p>
          <a:p>
            <a:endParaRPr lang="da-DK" sz="1200" dirty="0">
              <a:latin typeface="+mn-lt"/>
            </a:endParaRPr>
          </a:p>
          <a:p>
            <a:r>
              <a:rPr lang="da-DK" dirty="0" err="1"/>
              <a:t>Kursusindtæger</a:t>
            </a:r>
            <a:r>
              <a:rPr lang="da-DK" dirty="0"/>
              <a:t>: Ingen fundraising uddannelse i 2021. </a:t>
            </a:r>
          </a:p>
        </p:txBody>
      </p:sp>
      <p:sp>
        <p:nvSpPr>
          <p:cNvPr id="4" name="Pladsholder til slidenummer 3"/>
          <p:cNvSpPr>
            <a:spLocks noGrp="1"/>
          </p:cNvSpPr>
          <p:nvPr>
            <p:ph type="sldNum" sz="quarter" idx="5"/>
          </p:nvPr>
        </p:nvSpPr>
        <p:spPr/>
        <p:txBody>
          <a:bodyPr/>
          <a:lstStyle/>
          <a:p>
            <a:fld id="{2F54A2EF-D07C-479D-B9EC-6E9869D53FD8}" type="slidenum">
              <a:rPr lang="da-DK" smtClean="0"/>
              <a:t>10</a:t>
            </a:fld>
            <a:endParaRPr lang="da-DK"/>
          </a:p>
        </p:txBody>
      </p:sp>
    </p:spTree>
    <p:extLst>
      <p:ext uri="{BB962C8B-B14F-4D97-AF65-F5344CB8AC3E}">
        <p14:creationId xmlns:p14="http://schemas.microsoft.com/office/powerpoint/2010/main" val="334719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dirty="0">
                <a:effectLst/>
                <a:latin typeface="Calibri" panose="020F0502020204030204" pitchFamily="34" charset="0"/>
                <a:ea typeface="Times New Roman" panose="02020603050405020304" pitchFamily="18" charset="0"/>
              </a:rPr>
              <a:t>(Christian Dalmose)CDP</a:t>
            </a:r>
            <a:r>
              <a:rPr lang="da-DK" sz="1200" dirty="0">
                <a:effectLst/>
                <a:latin typeface="Calibri" panose="020F0502020204030204" pitchFamily="34" charset="0"/>
                <a:ea typeface="Times New Roman" panose="02020603050405020304" pitchFamily="18" charset="0"/>
              </a:rPr>
              <a:t> gennemgår årsregnskabet – på projektor. </a:t>
            </a:r>
            <a:r>
              <a:rPr lang="da-DK" sz="1200" b="1" dirty="0">
                <a:effectLst/>
                <a:latin typeface="Calibri" panose="020F0502020204030204" pitchFamily="34" charset="0"/>
                <a:ea typeface="Times New Roman" panose="02020603050405020304" pitchFamily="18" charset="0"/>
              </a:rPr>
              <a:t>CDP </a:t>
            </a:r>
            <a:r>
              <a:rPr lang="da-DK" sz="1200" dirty="0">
                <a:effectLst/>
                <a:latin typeface="Calibri" panose="020F0502020204030204" pitchFamily="34" charset="0"/>
                <a:ea typeface="Times New Roman" panose="02020603050405020304" pitchFamily="18" charset="0"/>
              </a:rPr>
              <a:t>får mikrofon eller </a:t>
            </a:r>
            <a:r>
              <a:rPr lang="da-DK" sz="1200" dirty="0" err="1">
                <a:effectLst/>
                <a:latin typeface="Calibri" panose="020F0502020204030204" pitchFamily="34" charset="0"/>
                <a:ea typeface="Times New Roman" panose="02020603050405020304" pitchFamily="18" charset="0"/>
              </a:rPr>
              <a:t>headset</a:t>
            </a:r>
            <a:r>
              <a:rPr lang="da-DK" sz="1200" dirty="0">
                <a:effectLst/>
                <a:latin typeface="Calibri" panose="020F0502020204030204" pitchFamily="34" charset="0"/>
                <a:ea typeface="Times New Roman" panose="02020603050405020304" pitchFamily="18" charset="0"/>
              </a:rPr>
              <a:t>.</a:t>
            </a:r>
            <a:endParaRPr lang="da-DK" sz="1200" dirty="0">
              <a:effectLst/>
              <a:latin typeface="Times New Roman" panose="02020603050405020304" pitchFamily="18" charset="0"/>
              <a:ea typeface="Times New Roman" panose="02020603050405020304" pitchFamily="18" charset="0"/>
            </a:endParaRPr>
          </a:p>
          <a:p>
            <a:endParaRPr lang="da-DK" sz="1200" dirty="0">
              <a:latin typeface="+mn-lt"/>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11</a:t>
            </a:fld>
            <a:endParaRPr lang="da-DK"/>
          </a:p>
        </p:txBody>
      </p:sp>
    </p:spTree>
    <p:extLst>
      <p:ext uri="{BB962C8B-B14F-4D97-AF65-F5344CB8AC3E}">
        <p14:creationId xmlns:p14="http://schemas.microsoft.com/office/powerpoint/2010/main" val="394477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dirty="0">
                <a:effectLst/>
                <a:latin typeface="Calibri" panose="020F0502020204030204" pitchFamily="34" charset="0"/>
                <a:ea typeface="Times New Roman" panose="02020603050405020304" pitchFamily="18" charset="0"/>
              </a:rPr>
              <a:t>(Christian Dalmose)CDP</a:t>
            </a:r>
            <a:r>
              <a:rPr lang="da-DK" sz="1200" dirty="0">
                <a:effectLst/>
                <a:latin typeface="Calibri" panose="020F0502020204030204" pitchFamily="34" charset="0"/>
                <a:ea typeface="Times New Roman" panose="02020603050405020304" pitchFamily="18" charset="0"/>
              </a:rPr>
              <a:t> gennemgår årsregnskabet – på projektor. </a:t>
            </a:r>
            <a:r>
              <a:rPr lang="da-DK" sz="1200" b="1" dirty="0">
                <a:effectLst/>
                <a:latin typeface="Calibri" panose="020F0502020204030204" pitchFamily="34" charset="0"/>
                <a:ea typeface="Times New Roman" panose="02020603050405020304" pitchFamily="18" charset="0"/>
              </a:rPr>
              <a:t>CDP </a:t>
            </a:r>
            <a:r>
              <a:rPr lang="da-DK" sz="1200" dirty="0">
                <a:effectLst/>
                <a:latin typeface="Calibri" panose="020F0502020204030204" pitchFamily="34" charset="0"/>
                <a:ea typeface="Times New Roman" panose="02020603050405020304" pitchFamily="18" charset="0"/>
              </a:rPr>
              <a:t>får mikrofon eller </a:t>
            </a:r>
            <a:r>
              <a:rPr lang="da-DK" sz="1200" dirty="0" err="1">
                <a:effectLst/>
                <a:latin typeface="Calibri" panose="020F0502020204030204" pitchFamily="34" charset="0"/>
                <a:ea typeface="Times New Roman" panose="02020603050405020304" pitchFamily="18" charset="0"/>
              </a:rPr>
              <a:t>headset</a:t>
            </a:r>
            <a:r>
              <a:rPr lang="da-DK" sz="1200" dirty="0">
                <a:effectLst/>
                <a:latin typeface="Calibri" panose="020F0502020204030204" pitchFamily="34" charset="0"/>
                <a:ea typeface="Times New Roman" panose="02020603050405020304" pitchFamily="18" charset="0"/>
              </a:rPr>
              <a:t>.</a:t>
            </a:r>
          </a:p>
          <a:p>
            <a:endParaRPr lang="da-DK" sz="1200" dirty="0">
              <a:effectLst/>
              <a:latin typeface="Calibri" panose="020F0502020204030204" pitchFamily="34" charset="0"/>
              <a:ea typeface="Times New Roman" panose="02020603050405020304" pitchFamily="18" charset="0"/>
            </a:endParaRPr>
          </a:p>
          <a:p>
            <a:r>
              <a:rPr lang="da-DK" sz="1200" dirty="0">
                <a:effectLst/>
                <a:latin typeface="Calibri" panose="020F0502020204030204" pitchFamily="34" charset="0"/>
                <a:ea typeface="Times New Roman" panose="02020603050405020304" pitchFamily="18" charset="0"/>
              </a:rPr>
              <a:t>Egenkapital: på niveau på strategisk beslutning efter at have været nede efter skift i Generalsekretær.</a:t>
            </a:r>
            <a:endParaRPr lang="da-DK" sz="1200" dirty="0">
              <a:effectLst/>
              <a:latin typeface="Times New Roman" panose="02020603050405020304" pitchFamily="18" charset="0"/>
              <a:ea typeface="Times New Roman" panose="02020603050405020304" pitchFamily="18" charset="0"/>
            </a:endParaRPr>
          </a:p>
          <a:p>
            <a:endParaRPr lang="da-DK" sz="1200" dirty="0">
              <a:latin typeface="+mn-lt"/>
            </a:endParaRPr>
          </a:p>
          <a:p>
            <a:endParaRPr lang="da-DK" dirty="0"/>
          </a:p>
        </p:txBody>
      </p:sp>
      <p:sp>
        <p:nvSpPr>
          <p:cNvPr id="4" name="Pladsholder til slidenummer 3"/>
          <p:cNvSpPr>
            <a:spLocks noGrp="1"/>
          </p:cNvSpPr>
          <p:nvPr>
            <p:ph type="sldNum" sz="quarter" idx="5"/>
          </p:nvPr>
        </p:nvSpPr>
        <p:spPr/>
        <p:txBody>
          <a:bodyPr/>
          <a:lstStyle/>
          <a:p>
            <a:fld id="{2F54A2EF-D07C-479D-B9EC-6E9869D53FD8}" type="slidenum">
              <a:rPr lang="da-DK" smtClean="0"/>
              <a:t>12</a:t>
            </a:fld>
            <a:endParaRPr lang="da-DK"/>
          </a:p>
        </p:txBody>
      </p:sp>
    </p:spTree>
    <p:extLst>
      <p:ext uri="{BB962C8B-B14F-4D97-AF65-F5344CB8AC3E}">
        <p14:creationId xmlns:p14="http://schemas.microsoft.com/office/powerpoint/2010/main" val="381996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D0265F-C5B6-4A6A-9170-21FEF9FCA868}"/>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da-DK"/>
              <a:t>Klik for at redigere titeltypografien i masteren</a:t>
            </a:r>
            <a:endParaRPr lang="da-DK" dirty="0"/>
          </a:p>
        </p:txBody>
      </p:sp>
      <p:sp>
        <p:nvSpPr>
          <p:cNvPr id="3" name="Undertitel 2">
            <a:extLst>
              <a:ext uri="{FF2B5EF4-FFF2-40B4-BE49-F238E27FC236}">
                <a16:creationId xmlns:a16="http://schemas.microsoft.com/office/drawing/2014/main" id="{C364B88C-6D29-4560-92D2-BA07E2E36B2F}"/>
              </a:ext>
            </a:extLst>
          </p:cNvPr>
          <p:cNvSpPr>
            <a:spLocks noGrp="1"/>
          </p:cNvSpPr>
          <p:nvPr>
            <p:ph type="subTitle" idx="1"/>
          </p:nvPr>
        </p:nvSpPr>
        <p:spPr>
          <a:xfrm>
            <a:off x="1524000" y="3602038"/>
            <a:ext cx="9144000" cy="1655762"/>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dirty="0"/>
          </a:p>
        </p:txBody>
      </p:sp>
      <p:sp>
        <p:nvSpPr>
          <p:cNvPr id="4" name="Pladsholder til dato 3">
            <a:extLst>
              <a:ext uri="{FF2B5EF4-FFF2-40B4-BE49-F238E27FC236}">
                <a16:creationId xmlns:a16="http://schemas.microsoft.com/office/drawing/2014/main" id="{1D0EA3B0-6C27-4528-858A-E736139FBB69}"/>
              </a:ext>
            </a:extLst>
          </p:cNvPr>
          <p:cNvSpPr>
            <a:spLocks noGrp="1"/>
          </p:cNvSpPr>
          <p:nvPr>
            <p:ph type="dt" sz="half" idx="10"/>
          </p:nvPr>
        </p:nvSpPr>
        <p:spPr/>
        <p:txBody>
          <a:bodyPr/>
          <a:lstStyle/>
          <a:p>
            <a:fld id="{D17F1351-7C1B-4D14-8DD8-93A28A17F583}" type="datetime1">
              <a:rPr lang="da-DK" smtClean="0"/>
              <a:t>05-05-2022</a:t>
            </a:fld>
            <a:endParaRPr lang="da-DK"/>
          </a:p>
        </p:txBody>
      </p:sp>
      <p:sp>
        <p:nvSpPr>
          <p:cNvPr id="5" name="Pladsholder til sidefod 4">
            <a:extLst>
              <a:ext uri="{FF2B5EF4-FFF2-40B4-BE49-F238E27FC236}">
                <a16:creationId xmlns:a16="http://schemas.microsoft.com/office/drawing/2014/main" id="{CF3673DE-52D2-4768-AF0C-FDF59757F13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6471E13-A8F9-4E61-8271-4B50827D0D24}"/>
              </a:ext>
            </a:extLst>
          </p:cNvPr>
          <p:cNvSpPr>
            <a:spLocks noGrp="1"/>
          </p:cNvSpPr>
          <p:nvPr>
            <p:ph type="sldNum" sz="quarter" idx="12"/>
          </p:nvPr>
        </p:nvSpPr>
        <p:spPr/>
        <p:txBody>
          <a:bodyPr/>
          <a:lstStyle/>
          <a:p>
            <a:fld id="{AABE2D87-6021-4397-BEEB-CE464B2D2C80}" type="slidenum">
              <a:rPr lang="da-DK" smtClean="0"/>
              <a:t>‹nr.›</a:t>
            </a:fld>
            <a:endParaRPr lang="da-DK"/>
          </a:p>
        </p:txBody>
      </p:sp>
    </p:spTree>
    <p:extLst>
      <p:ext uri="{BB962C8B-B14F-4D97-AF65-F5344CB8AC3E}">
        <p14:creationId xmlns:p14="http://schemas.microsoft.com/office/powerpoint/2010/main" val="2395258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A72F37-B730-46DD-B0BF-76DD7B8B2330}"/>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8FD6F05-2EC4-455A-8CBD-E0D0835A33CF}"/>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53346B8-E496-4614-8B13-74A27D72A48B}"/>
              </a:ext>
            </a:extLst>
          </p:cNvPr>
          <p:cNvSpPr>
            <a:spLocks noGrp="1"/>
          </p:cNvSpPr>
          <p:nvPr>
            <p:ph type="dt" sz="half" idx="10"/>
          </p:nvPr>
        </p:nvSpPr>
        <p:spPr/>
        <p:txBody>
          <a:bodyPr/>
          <a:lstStyle/>
          <a:p>
            <a:fld id="{49076E81-DA46-4B4B-A853-12CD5DDB4F88}" type="datetime1">
              <a:rPr lang="da-DK" smtClean="0"/>
              <a:t>05-05-2022</a:t>
            </a:fld>
            <a:endParaRPr lang="da-DK"/>
          </a:p>
        </p:txBody>
      </p:sp>
      <p:sp>
        <p:nvSpPr>
          <p:cNvPr id="5" name="Pladsholder til sidefod 4">
            <a:extLst>
              <a:ext uri="{FF2B5EF4-FFF2-40B4-BE49-F238E27FC236}">
                <a16:creationId xmlns:a16="http://schemas.microsoft.com/office/drawing/2014/main" id="{EDDC04F4-0E3E-415A-8678-236F995ADA6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DF811BD-65A5-4759-ABCF-A52AF3764DC1}"/>
              </a:ext>
            </a:extLst>
          </p:cNvPr>
          <p:cNvSpPr>
            <a:spLocks noGrp="1"/>
          </p:cNvSpPr>
          <p:nvPr>
            <p:ph type="sldNum" sz="quarter" idx="12"/>
          </p:nvPr>
        </p:nvSpPr>
        <p:spPr/>
        <p:txBody>
          <a:bodyPr/>
          <a:lstStyle/>
          <a:p>
            <a:fld id="{AABE2D87-6021-4397-BEEB-CE464B2D2C80}" type="slidenum">
              <a:rPr lang="da-DK" smtClean="0"/>
              <a:t>‹nr.›</a:t>
            </a:fld>
            <a:endParaRPr lang="da-DK"/>
          </a:p>
        </p:txBody>
      </p:sp>
    </p:spTree>
    <p:extLst>
      <p:ext uri="{BB962C8B-B14F-4D97-AF65-F5344CB8AC3E}">
        <p14:creationId xmlns:p14="http://schemas.microsoft.com/office/powerpoint/2010/main" val="1097220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73B77D99-67A0-4E88-B006-5E4F4A4630CF}"/>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69976E6-BEB5-48F0-B0DB-52B9A0CA8161}"/>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6A35409-C0E5-44DD-BFAB-B4A869EDAD57}"/>
              </a:ext>
            </a:extLst>
          </p:cNvPr>
          <p:cNvSpPr>
            <a:spLocks noGrp="1"/>
          </p:cNvSpPr>
          <p:nvPr>
            <p:ph type="dt" sz="half" idx="10"/>
          </p:nvPr>
        </p:nvSpPr>
        <p:spPr/>
        <p:txBody>
          <a:bodyPr/>
          <a:lstStyle/>
          <a:p>
            <a:fld id="{DE4349B7-A5D3-4AB7-83FB-B3264FC402D4}" type="datetime1">
              <a:rPr lang="da-DK" smtClean="0"/>
              <a:t>05-05-2022</a:t>
            </a:fld>
            <a:endParaRPr lang="da-DK"/>
          </a:p>
        </p:txBody>
      </p:sp>
      <p:sp>
        <p:nvSpPr>
          <p:cNvPr id="5" name="Pladsholder til sidefod 4">
            <a:extLst>
              <a:ext uri="{FF2B5EF4-FFF2-40B4-BE49-F238E27FC236}">
                <a16:creationId xmlns:a16="http://schemas.microsoft.com/office/drawing/2014/main" id="{F1C36790-CC02-43ED-AAEB-BF0BA274402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DB74B4F-BEEF-4378-8EBB-8D5EAE392DFF}"/>
              </a:ext>
            </a:extLst>
          </p:cNvPr>
          <p:cNvSpPr>
            <a:spLocks noGrp="1"/>
          </p:cNvSpPr>
          <p:nvPr>
            <p:ph type="sldNum" sz="quarter" idx="12"/>
          </p:nvPr>
        </p:nvSpPr>
        <p:spPr/>
        <p:txBody>
          <a:bodyPr/>
          <a:lstStyle/>
          <a:p>
            <a:fld id="{AABE2D87-6021-4397-BEEB-CE464B2D2C80}" type="slidenum">
              <a:rPr lang="da-DK" smtClean="0"/>
              <a:t>‹nr.›</a:t>
            </a:fld>
            <a:endParaRPr lang="da-DK"/>
          </a:p>
        </p:txBody>
      </p:sp>
    </p:spTree>
    <p:extLst>
      <p:ext uri="{BB962C8B-B14F-4D97-AF65-F5344CB8AC3E}">
        <p14:creationId xmlns:p14="http://schemas.microsoft.com/office/powerpoint/2010/main" val="1995848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0A0F43-07BD-4758-8BD8-9A1E0EA319C5}"/>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1A111BDE-6DD8-4733-B793-85A9E4D324F6}"/>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82C86AA-BF8C-43CE-BAB7-803507765848}"/>
              </a:ext>
            </a:extLst>
          </p:cNvPr>
          <p:cNvSpPr>
            <a:spLocks noGrp="1"/>
          </p:cNvSpPr>
          <p:nvPr>
            <p:ph type="dt" sz="half" idx="10"/>
          </p:nvPr>
        </p:nvSpPr>
        <p:spPr/>
        <p:txBody>
          <a:bodyPr/>
          <a:lstStyle/>
          <a:p>
            <a:fld id="{383B3B09-A715-4CB3-BA4D-AD89F1C2FB67}" type="datetime1">
              <a:rPr lang="da-DK" smtClean="0"/>
              <a:t>05-05-2022</a:t>
            </a:fld>
            <a:endParaRPr lang="da-DK"/>
          </a:p>
        </p:txBody>
      </p:sp>
      <p:sp>
        <p:nvSpPr>
          <p:cNvPr id="5" name="Pladsholder til sidefod 4">
            <a:extLst>
              <a:ext uri="{FF2B5EF4-FFF2-40B4-BE49-F238E27FC236}">
                <a16:creationId xmlns:a16="http://schemas.microsoft.com/office/drawing/2014/main" id="{91A14D48-6A87-4C35-89D8-BFBECA8165D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89F0F8E-FC50-417F-BFC8-5961DB366E3E}"/>
              </a:ext>
            </a:extLst>
          </p:cNvPr>
          <p:cNvSpPr>
            <a:spLocks noGrp="1"/>
          </p:cNvSpPr>
          <p:nvPr>
            <p:ph type="sldNum" sz="quarter" idx="12"/>
          </p:nvPr>
        </p:nvSpPr>
        <p:spPr/>
        <p:txBody>
          <a:bodyPr/>
          <a:lstStyle/>
          <a:p>
            <a:fld id="{AABE2D87-6021-4397-BEEB-CE464B2D2C80}" type="slidenum">
              <a:rPr lang="da-DK" smtClean="0"/>
              <a:t>‹nr.›</a:t>
            </a:fld>
            <a:endParaRPr lang="da-DK"/>
          </a:p>
        </p:txBody>
      </p:sp>
    </p:spTree>
    <p:extLst>
      <p:ext uri="{BB962C8B-B14F-4D97-AF65-F5344CB8AC3E}">
        <p14:creationId xmlns:p14="http://schemas.microsoft.com/office/powerpoint/2010/main" val="2968412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FD45A1-C768-476A-A861-2FA51ED89D96}"/>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endParaRPr lang="da-DK" dirty="0"/>
          </a:p>
        </p:txBody>
      </p:sp>
      <p:sp>
        <p:nvSpPr>
          <p:cNvPr id="3" name="Pladsholder til tekst 2">
            <a:extLst>
              <a:ext uri="{FF2B5EF4-FFF2-40B4-BE49-F238E27FC236}">
                <a16:creationId xmlns:a16="http://schemas.microsoft.com/office/drawing/2014/main" id="{743AB284-426F-49F1-BC84-69B4D02942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7DCB587D-B7E9-46A2-BF45-645081BCDA50}"/>
              </a:ext>
            </a:extLst>
          </p:cNvPr>
          <p:cNvSpPr>
            <a:spLocks noGrp="1"/>
          </p:cNvSpPr>
          <p:nvPr>
            <p:ph type="dt" sz="half" idx="10"/>
          </p:nvPr>
        </p:nvSpPr>
        <p:spPr/>
        <p:txBody>
          <a:bodyPr/>
          <a:lstStyle/>
          <a:p>
            <a:fld id="{4781E3A7-D180-4213-BCAC-376926C89B4C}" type="datetime1">
              <a:rPr lang="da-DK" smtClean="0"/>
              <a:t>05-05-2022</a:t>
            </a:fld>
            <a:endParaRPr lang="da-DK"/>
          </a:p>
        </p:txBody>
      </p:sp>
      <p:sp>
        <p:nvSpPr>
          <p:cNvPr id="5" name="Pladsholder til sidefod 4">
            <a:extLst>
              <a:ext uri="{FF2B5EF4-FFF2-40B4-BE49-F238E27FC236}">
                <a16:creationId xmlns:a16="http://schemas.microsoft.com/office/drawing/2014/main" id="{177212AD-7F41-4D02-AEA3-6091CBB3FEE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53959CF-AB67-4083-9288-7B63263D4CF8}"/>
              </a:ext>
            </a:extLst>
          </p:cNvPr>
          <p:cNvSpPr>
            <a:spLocks noGrp="1"/>
          </p:cNvSpPr>
          <p:nvPr>
            <p:ph type="sldNum" sz="quarter" idx="12"/>
          </p:nvPr>
        </p:nvSpPr>
        <p:spPr/>
        <p:txBody>
          <a:bodyPr/>
          <a:lstStyle/>
          <a:p>
            <a:fld id="{AABE2D87-6021-4397-BEEB-CE464B2D2C80}" type="slidenum">
              <a:rPr lang="da-DK" smtClean="0"/>
              <a:t>‹nr.›</a:t>
            </a:fld>
            <a:endParaRPr lang="da-DK"/>
          </a:p>
        </p:txBody>
      </p:sp>
    </p:spTree>
    <p:extLst>
      <p:ext uri="{BB962C8B-B14F-4D97-AF65-F5344CB8AC3E}">
        <p14:creationId xmlns:p14="http://schemas.microsoft.com/office/powerpoint/2010/main" val="549722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2298C0-D311-44C7-9B0B-5C921ACEC80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CB8D344-04CD-4F46-9742-B294999D0A30}"/>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7A98EAC8-299A-4B7D-86C3-172D8F3EAF26}"/>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01ED8BD0-D10F-41E8-A02E-D384332C4C39}"/>
              </a:ext>
            </a:extLst>
          </p:cNvPr>
          <p:cNvSpPr>
            <a:spLocks noGrp="1"/>
          </p:cNvSpPr>
          <p:nvPr>
            <p:ph type="dt" sz="half" idx="10"/>
          </p:nvPr>
        </p:nvSpPr>
        <p:spPr/>
        <p:txBody>
          <a:bodyPr/>
          <a:lstStyle/>
          <a:p>
            <a:fld id="{6A77F7B5-B4DA-4507-A324-4718BF0BBC12}" type="datetime1">
              <a:rPr lang="da-DK" smtClean="0"/>
              <a:t>05-05-2022</a:t>
            </a:fld>
            <a:endParaRPr lang="da-DK"/>
          </a:p>
        </p:txBody>
      </p:sp>
      <p:sp>
        <p:nvSpPr>
          <p:cNvPr id="6" name="Pladsholder til sidefod 5">
            <a:extLst>
              <a:ext uri="{FF2B5EF4-FFF2-40B4-BE49-F238E27FC236}">
                <a16:creationId xmlns:a16="http://schemas.microsoft.com/office/drawing/2014/main" id="{CA33A510-710F-4E40-AA29-F4DDDCF3E2C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C1581A0-A68C-43D6-A763-F19BB05417F2}"/>
              </a:ext>
            </a:extLst>
          </p:cNvPr>
          <p:cNvSpPr>
            <a:spLocks noGrp="1"/>
          </p:cNvSpPr>
          <p:nvPr>
            <p:ph type="sldNum" sz="quarter" idx="12"/>
          </p:nvPr>
        </p:nvSpPr>
        <p:spPr/>
        <p:txBody>
          <a:bodyPr/>
          <a:lstStyle/>
          <a:p>
            <a:fld id="{AABE2D87-6021-4397-BEEB-CE464B2D2C80}" type="slidenum">
              <a:rPr lang="da-DK" smtClean="0"/>
              <a:t>‹nr.›</a:t>
            </a:fld>
            <a:endParaRPr lang="da-DK"/>
          </a:p>
        </p:txBody>
      </p:sp>
    </p:spTree>
    <p:extLst>
      <p:ext uri="{BB962C8B-B14F-4D97-AF65-F5344CB8AC3E}">
        <p14:creationId xmlns:p14="http://schemas.microsoft.com/office/powerpoint/2010/main" val="1778922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B8C484-063F-4224-9F0A-08D31569E8F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5519FDF-AEA1-4986-914C-8E52860CDB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EAE3FFEE-4E36-48E1-AE71-17B1C6F55410}"/>
              </a:ext>
            </a:extLst>
          </p:cNvPr>
          <p:cNvSpPr>
            <a:spLocks noGrp="1"/>
          </p:cNvSpPr>
          <p:nvPr>
            <p:ph sz="half" idx="2"/>
          </p:nvPr>
        </p:nvSpPr>
        <p:spPr>
          <a:xfrm>
            <a:off x="839788" y="2505075"/>
            <a:ext cx="5157787" cy="3684588"/>
          </a:xfrm>
        </p:spPr>
        <p:txBody>
          <a:bodyPr>
            <a:normAutofit/>
          </a:bodyPr>
          <a:lstStyle>
            <a:lvl1pPr>
              <a:defRPr sz="2800"/>
            </a:lvl1pPr>
            <a:lvl2pPr>
              <a:defRPr sz="2400"/>
            </a:lvl2pPr>
            <a:lvl3pPr>
              <a:defRPr sz="2000"/>
            </a:lvl3pPr>
            <a:lvl4pPr>
              <a:defRPr sz="1800"/>
            </a:lvl4pPr>
            <a:lvl5pPr>
              <a:defRPr sz="1800"/>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tekst 4">
            <a:extLst>
              <a:ext uri="{FF2B5EF4-FFF2-40B4-BE49-F238E27FC236}">
                <a16:creationId xmlns:a16="http://schemas.microsoft.com/office/drawing/2014/main" id="{6E61EC38-DD93-437D-9AFE-9DB31C469A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7C5E97BB-7A6E-485B-A265-AE6499E565C9}"/>
              </a:ext>
            </a:extLst>
          </p:cNvPr>
          <p:cNvSpPr>
            <a:spLocks noGrp="1"/>
          </p:cNvSpPr>
          <p:nvPr>
            <p:ph sz="quarter" idx="4"/>
          </p:nvPr>
        </p:nvSpPr>
        <p:spPr>
          <a:xfrm>
            <a:off x="6172200" y="2505075"/>
            <a:ext cx="5183188" cy="3684588"/>
          </a:xfrm>
        </p:spPr>
        <p:txBody>
          <a:bodyPr>
            <a:normAutofit/>
          </a:bodyPr>
          <a:lstStyle>
            <a:lvl1pPr>
              <a:defRPr sz="2800"/>
            </a:lvl1pPr>
            <a:lvl2pPr>
              <a:defRPr sz="2400"/>
            </a:lvl2pPr>
            <a:lvl3pPr>
              <a:defRPr sz="2000"/>
            </a:lvl3pPr>
            <a:lvl4pPr>
              <a:defRPr sz="1800"/>
            </a:lvl4pPr>
            <a:lvl5pPr>
              <a:defRPr sz="1800"/>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Pladsholder til dato 6">
            <a:extLst>
              <a:ext uri="{FF2B5EF4-FFF2-40B4-BE49-F238E27FC236}">
                <a16:creationId xmlns:a16="http://schemas.microsoft.com/office/drawing/2014/main" id="{8FEE456B-10A0-4D8F-9D19-94C58EB6923C}"/>
              </a:ext>
            </a:extLst>
          </p:cNvPr>
          <p:cNvSpPr>
            <a:spLocks noGrp="1"/>
          </p:cNvSpPr>
          <p:nvPr>
            <p:ph type="dt" sz="half" idx="10"/>
          </p:nvPr>
        </p:nvSpPr>
        <p:spPr/>
        <p:txBody>
          <a:bodyPr/>
          <a:lstStyle/>
          <a:p>
            <a:fld id="{D0D432A1-C710-4BD9-AF32-687E1838711B}" type="datetime1">
              <a:rPr lang="da-DK" smtClean="0"/>
              <a:t>05-05-2022</a:t>
            </a:fld>
            <a:endParaRPr lang="da-DK"/>
          </a:p>
        </p:txBody>
      </p:sp>
      <p:sp>
        <p:nvSpPr>
          <p:cNvPr id="8" name="Pladsholder til sidefod 7">
            <a:extLst>
              <a:ext uri="{FF2B5EF4-FFF2-40B4-BE49-F238E27FC236}">
                <a16:creationId xmlns:a16="http://schemas.microsoft.com/office/drawing/2014/main" id="{347A2F25-3DB9-4EE4-9B65-FDA3BFEBD917}"/>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B0F02F0F-80B7-4CF4-88C5-365DB99927BD}"/>
              </a:ext>
            </a:extLst>
          </p:cNvPr>
          <p:cNvSpPr>
            <a:spLocks noGrp="1"/>
          </p:cNvSpPr>
          <p:nvPr>
            <p:ph type="sldNum" sz="quarter" idx="12"/>
          </p:nvPr>
        </p:nvSpPr>
        <p:spPr/>
        <p:txBody>
          <a:bodyPr/>
          <a:lstStyle/>
          <a:p>
            <a:fld id="{AABE2D87-6021-4397-BEEB-CE464B2D2C80}" type="slidenum">
              <a:rPr lang="da-DK" smtClean="0"/>
              <a:t>‹nr.›</a:t>
            </a:fld>
            <a:endParaRPr lang="da-DK"/>
          </a:p>
        </p:txBody>
      </p:sp>
    </p:spTree>
    <p:extLst>
      <p:ext uri="{BB962C8B-B14F-4D97-AF65-F5344CB8AC3E}">
        <p14:creationId xmlns:p14="http://schemas.microsoft.com/office/powerpoint/2010/main" val="45041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CCC72B-094B-4EA5-9287-C8FC07954B1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DDBDF24F-9648-459F-A687-DCAB8547342F}"/>
              </a:ext>
            </a:extLst>
          </p:cNvPr>
          <p:cNvSpPr>
            <a:spLocks noGrp="1"/>
          </p:cNvSpPr>
          <p:nvPr>
            <p:ph type="dt" sz="half" idx="10"/>
          </p:nvPr>
        </p:nvSpPr>
        <p:spPr/>
        <p:txBody>
          <a:bodyPr/>
          <a:lstStyle/>
          <a:p>
            <a:fld id="{C0D4FB36-3280-42B5-B4D9-41CB20C4948F}" type="datetime1">
              <a:rPr lang="da-DK" smtClean="0"/>
              <a:t>05-05-2022</a:t>
            </a:fld>
            <a:endParaRPr lang="da-DK"/>
          </a:p>
        </p:txBody>
      </p:sp>
      <p:sp>
        <p:nvSpPr>
          <p:cNvPr id="4" name="Pladsholder til sidefod 3">
            <a:extLst>
              <a:ext uri="{FF2B5EF4-FFF2-40B4-BE49-F238E27FC236}">
                <a16:creationId xmlns:a16="http://schemas.microsoft.com/office/drawing/2014/main" id="{D7C7A80B-FEE1-4D65-BE25-900698E6B017}"/>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CA5A9460-F3E6-4D7A-BDC0-7CF583A00F80}"/>
              </a:ext>
            </a:extLst>
          </p:cNvPr>
          <p:cNvSpPr>
            <a:spLocks noGrp="1"/>
          </p:cNvSpPr>
          <p:nvPr>
            <p:ph type="sldNum" sz="quarter" idx="12"/>
          </p:nvPr>
        </p:nvSpPr>
        <p:spPr/>
        <p:txBody>
          <a:bodyPr/>
          <a:lstStyle/>
          <a:p>
            <a:fld id="{AABE2D87-6021-4397-BEEB-CE464B2D2C80}" type="slidenum">
              <a:rPr lang="da-DK" smtClean="0"/>
              <a:t>‹nr.›</a:t>
            </a:fld>
            <a:endParaRPr lang="da-DK"/>
          </a:p>
        </p:txBody>
      </p:sp>
    </p:spTree>
    <p:extLst>
      <p:ext uri="{BB962C8B-B14F-4D97-AF65-F5344CB8AC3E}">
        <p14:creationId xmlns:p14="http://schemas.microsoft.com/office/powerpoint/2010/main" val="712973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7821077C-BB2A-477D-A4C3-B0DA4C0A858E}"/>
              </a:ext>
            </a:extLst>
          </p:cNvPr>
          <p:cNvSpPr>
            <a:spLocks noGrp="1"/>
          </p:cNvSpPr>
          <p:nvPr>
            <p:ph type="dt" sz="half" idx="10"/>
          </p:nvPr>
        </p:nvSpPr>
        <p:spPr/>
        <p:txBody>
          <a:bodyPr/>
          <a:lstStyle/>
          <a:p>
            <a:fld id="{8A374F0E-EA96-4DB2-9CEF-177A463C2CF0}" type="datetime1">
              <a:rPr lang="da-DK" smtClean="0"/>
              <a:t>05-05-2022</a:t>
            </a:fld>
            <a:endParaRPr lang="da-DK"/>
          </a:p>
        </p:txBody>
      </p:sp>
      <p:sp>
        <p:nvSpPr>
          <p:cNvPr id="3" name="Pladsholder til sidefod 2">
            <a:extLst>
              <a:ext uri="{FF2B5EF4-FFF2-40B4-BE49-F238E27FC236}">
                <a16:creationId xmlns:a16="http://schemas.microsoft.com/office/drawing/2014/main" id="{CC9BBB49-17EE-402B-8904-8504F9DF559A}"/>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EC7EC26B-8217-4DC5-A37D-6D9D69016C65}"/>
              </a:ext>
            </a:extLst>
          </p:cNvPr>
          <p:cNvSpPr>
            <a:spLocks noGrp="1"/>
          </p:cNvSpPr>
          <p:nvPr>
            <p:ph type="sldNum" sz="quarter" idx="12"/>
          </p:nvPr>
        </p:nvSpPr>
        <p:spPr/>
        <p:txBody>
          <a:bodyPr/>
          <a:lstStyle/>
          <a:p>
            <a:fld id="{AABE2D87-6021-4397-BEEB-CE464B2D2C80}" type="slidenum">
              <a:rPr lang="da-DK" smtClean="0"/>
              <a:t>‹nr.›</a:t>
            </a:fld>
            <a:endParaRPr lang="da-DK"/>
          </a:p>
        </p:txBody>
      </p:sp>
    </p:spTree>
    <p:extLst>
      <p:ext uri="{BB962C8B-B14F-4D97-AF65-F5344CB8AC3E}">
        <p14:creationId xmlns:p14="http://schemas.microsoft.com/office/powerpoint/2010/main" val="646091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9242F9-7892-4BD4-A750-6423C4978493}"/>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F4EC9386-7E50-4AAF-907B-1390BD665B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1597C5D2-7098-4571-BA63-175E8EBC2E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070CEF3-9B8E-49BC-AFAE-F0CE27E304FF}"/>
              </a:ext>
            </a:extLst>
          </p:cNvPr>
          <p:cNvSpPr>
            <a:spLocks noGrp="1"/>
          </p:cNvSpPr>
          <p:nvPr>
            <p:ph type="dt" sz="half" idx="10"/>
          </p:nvPr>
        </p:nvSpPr>
        <p:spPr/>
        <p:txBody>
          <a:bodyPr/>
          <a:lstStyle/>
          <a:p>
            <a:fld id="{ADA0E7EB-69BE-4876-880A-F19F33CFED43}" type="datetime1">
              <a:rPr lang="da-DK" smtClean="0"/>
              <a:t>05-05-2022</a:t>
            </a:fld>
            <a:endParaRPr lang="da-DK"/>
          </a:p>
        </p:txBody>
      </p:sp>
      <p:sp>
        <p:nvSpPr>
          <p:cNvPr id="6" name="Pladsholder til sidefod 5">
            <a:extLst>
              <a:ext uri="{FF2B5EF4-FFF2-40B4-BE49-F238E27FC236}">
                <a16:creationId xmlns:a16="http://schemas.microsoft.com/office/drawing/2014/main" id="{F66AE553-A8F8-4623-B873-EA6CFA2A42E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1B32979-2CB5-4C16-B3FB-2BCA57D377ED}"/>
              </a:ext>
            </a:extLst>
          </p:cNvPr>
          <p:cNvSpPr>
            <a:spLocks noGrp="1"/>
          </p:cNvSpPr>
          <p:nvPr>
            <p:ph type="sldNum" sz="quarter" idx="12"/>
          </p:nvPr>
        </p:nvSpPr>
        <p:spPr/>
        <p:txBody>
          <a:bodyPr/>
          <a:lstStyle/>
          <a:p>
            <a:fld id="{AABE2D87-6021-4397-BEEB-CE464B2D2C80}" type="slidenum">
              <a:rPr lang="da-DK" smtClean="0"/>
              <a:t>‹nr.›</a:t>
            </a:fld>
            <a:endParaRPr lang="da-DK"/>
          </a:p>
        </p:txBody>
      </p:sp>
    </p:spTree>
    <p:extLst>
      <p:ext uri="{BB962C8B-B14F-4D97-AF65-F5344CB8AC3E}">
        <p14:creationId xmlns:p14="http://schemas.microsoft.com/office/powerpoint/2010/main" val="389513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E9B992-3DE0-4969-91F9-D2A40D9BE96D}"/>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F08BBB6F-E23E-4A09-B238-28BC85CD37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a:extLst>
              <a:ext uri="{FF2B5EF4-FFF2-40B4-BE49-F238E27FC236}">
                <a16:creationId xmlns:a16="http://schemas.microsoft.com/office/drawing/2014/main" id="{68AB5A7B-312B-4BC9-BAFB-8D792D42B9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67789F1-5C5E-41DD-AE7A-1C39E7F41607}"/>
              </a:ext>
            </a:extLst>
          </p:cNvPr>
          <p:cNvSpPr>
            <a:spLocks noGrp="1"/>
          </p:cNvSpPr>
          <p:nvPr>
            <p:ph type="dt" sz="half" idx="10"/>
          </p:nvPr>
        </p:nvSpPr>
        <p:spPr/>
        <p:txBody>
          <a:bodyPr/>
          <a:lstStyle/>
          <a:p>
            <a:fld id="{E961078C-55A6-4D36-AC61-5988196EA0D7}" type="datetime1">
              <a:rPr lang="da-DK" smtClean="0"/>
              <a:t>05-05-2022</a:t>
            </a:fld>
            <a:endParaRPr lang="da-DK"/>
          </a:p>
        </p:txBody>
      </p:sp>
      <p:sp>
        <p:nvSpPr>
          <p:cNvPr id="6" name="Pladsholder til sidefod 5">
            <a:extLst>
              <a:ext uri="{FF2B5EF4-FFF2-40B4-BE49-F238E27FC236}">
                <a16:creationId xmlns:a16="http://schemas.microsoft.com/office/drawing/2014/main" id="{E6173806-12A7-4506-8A72-88984A0FA674}"/>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495DFCA-7D0E-4B9C-9655-055EADD5CAAF}"/>
              </a:ext>
            </a:extLst>
          </p:cNvPr>
          <p:cNvSpPr>
            <a:spLocks noGrp="1"/>
          </p:cNvSpPr>
          <p:nvPr>
            <p:ph type="sldNum" sz="quarter" idx="12"/>
          </p:nvPr>
        </p:nvSpPr>
        <p:spPr/>
        <p:txBody>
          <a:bodyPr/>
          <a:lstStyle/>
          <a:p>
            <a:fld id="{AABE2D87-6021-4397-BEEB-CE464B2D2C80}" type="slidenum">
              <a:rPr lang="da-DK" smtClean="0"/>
              <a:t>‹nr.›</a:t>
            </a:fld>
            <a:endParaRPr lang="da-DK"/>
          </a:p>
        </p:txBody>
      </p:sp>
    </p:spTree>
    <p:extLst>
      <p:ext uri="{BB962C8B-B14F-4D97-AF65-F5344CB8AC3E}">
        <p14:creationId xmlns:p14="http://schemas.microsoft.com/office/powerpoint/2010/main" val="4153624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illede 15" descr="Et billede, der indeholder tekst, clipart&#10;&#10;Automatisk genereret beskrivelse">
            <a:extLst>
              <a:ext uri="{FF2B5EF4-FFF2-40B4-BE49-F238E27FC236}">
                <a16:creationId xmlns:a16="http://schemas.microsoft.com/office/drawing/2014/main" id="{23CC04AD-7D7D-417E-BC11-CE339FA0EDC0}"/>
              </a:ext>
            </a:extLst>
          </p:cNvPr>
          <p:cNvPicPr>
            <a:picLocks noChangeAspect="1"/>
          </p:cNvPicPr>
          <p:nvPr userDrawn="1"/>
        </p:nvPicPr>
        <p:blipFill rotWithShape="1">
          <a:blip r:embed="rId13">
            <a:alphaModFix amt="20000"/>
            <a:extLst>
              <a:ext uri="{28A0092B-C50C-407E-A947-70E740481C1C}">
                <a14:useLocalDpi xmlns:a14="http://schemas.microsoft.com/office/drawing/2010/main" val="0"/>
              </a:ext>
            </a:extLst>
          </a:blip>
          <a:srcRect b="60325"/>
          <a:stretch/>
        </p:blipFill>
        <p:spPr>
          <a:xfrm>
            <a:off x="-647154" y="5695722"/>
            <a:ext cx="7200000" cy="1162278"/>
          </a:xfrm>
          <a:prstGeom prst="rect">
            <a:avLst/>
          </a:prstGeom>
        </p:spPr>
      </p:pic>
      <p:sp>
        <p:nvSpPr>
          <p:cNvPr id="2" name="Pladsholder til titel 1">
            <a:extLst>
              <a:ext uri="{FF2B5EF4-FFF2-40B4-BE49-F238E27FC236}">
                <a16:creationId xmlns:a16="http://schemas.microsoft.com/office/drawing/2014/main" id="{FF0D266D-665C-4E19-A360-FD91ED7A6689}"/>
              </a:ext>
            </a:extLst>
          </p:cNvPr>
          <p:cNvSpPr>
            <a:spLocks noGrp="1"/>
          </p:cNvSpPr>
          <p:nvPr>
            <p:ph type="title"/>
          </p:nvPr>
        </p:nvSpPr>
        <p:spPr>
          <a:xfrm>
            <a:off x="508000" y="365125"/>
            <a:ext cx="10845800" cy="1325563"/>
          </a:xfrm>
          <a:prstGeom prst="rect">
            <a:avLst/>
          </a:prstGeom>
        </p:spPr>
        <p:txBody>
          <a:bodyPr vert="horz" lIns="91440" tIns="45720" rIns="91440" bIns="45720" rtlCol="0" anchor="ctr">
            <a:norm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F14B5AEE-35D9-42B8-82B7-1E95DBBD91EA}"/>
              </a:ext>
            </a:extLst>
          </p:cNvPr>
          <p:cNvSpPr>
            <a:spLocks noGrp="1"/>
          </p:cNvSpPr>
          <p:nvPr>
            <p:ph type="body" idx="1"/>
          </p:nvPr>
        </p:nvSpPr>
        <p:spPr>
          <a:xfrm>
            <a:off x="508000" y="1825625"/>
            <a:ext cx="10845800" cy="4351338"/>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a:extLst>
              <a:ext uri="{FF2B5EF4-FFF2-40B4-BE49-F238E27FC236}">
                <a16:creationId xmlns:a16="http://schemas.microsoft.com/office/drawing/2014/main" id="{45C713B2-500B-4F1A-AE32-D506C7845D88}"/>
              </a:ext>
            </a:extLst>
          </p:cNvPr>
          <p:cNvSpPr>
            <a:spLocks noGrp="1"/>
          </p:cNvSpPr>
          <p:nvPr>
            <p:ph type="dt" sz="half" idx="2"/>
          </p:nvPr>
        </p:nvSpPr>
        <p:spPr>
          <a:xfrm>
            <a:off x="508000" y="6356350"/>
            <a:ext cx="3073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54442D-858A-4100-A477-5483FA9394B2}" type="datetime1">
              <a:rPr lang="da-DK" smtClean="0"/>
              <a:t>05-05-2022</a:t>
            </a:fld>
            <a:endParaRPr lang="da-DK" dirty="0"/>
          </a:p>
        </p:txBody>
      </p:sp>
      <p:sp>
        <p:nvSpPr>
          <p:cNvPr id="5" name="Pladsholder til sidefod 4">
            <a:extLst>
              <a:ext uri="{FF2B5EF4-FFF2-40B4-BE49-F238E27FC236}">
                <a16:creationId xmlns:a16="http://schemas.microsoft.com/office/drawing/2014/main" id="{8FBCA5E2-0912-4797-B2E7-1D8B2B1618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7228E85B-B66B-44FD-AD61-BBAABEE54368}"/>
              </a:ext>
            </a:extLst>
          </p:cNvPr>
          <p:cNvSpPr>
            <a:spLocks noGrp="1"/>
          </p:cNvSpPr>
          <p:nvPr>
            <p:ph type="sldNum" sz="quarter" idx="4"/>
          </p:nvPr>
        </p:nvSpPr>
        <p:spPr>
          <a:xfrm>
            <a:off x="8610599" y="6356350"/>
            <a:ext cx="34217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E2D87-6021-4397-BEEB-CE464B2D2C80}" type="slidenum">
              <a:rPr lang="da-DK" smtClean="0"/>
              <a:t>‹nr.›</a:t>
            </a:fld>
            <a:endParaRPr lang="da-DK" dirty="0"/>
          </a:p>
        </p:txBody>
      </p:sp>
      <p:pic>
        <p:nvPicPr>
          <p:cNvPr id="10" name="Billede 9">
            <a:extLst>
              <a:ext uri="{FF2B5EF4-FFF2-40B4-BE49-F238E27FC236}">
                <a16:creationId xmlns:a16="http://schemas.microsoft.com/office/drawing/2014/main" id="{CE250C4E-FD9C-4E90-9A48-E5F5B9A1D3C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786594" y="0"/>
            <a:ext cx="1405406" cy="936000"/>
          </a:xfrm>
          <a:prstGeom prst="rect">
            <a:avLst/>
          </a:prstGeom>
        </p:spPr>
      </p:pic>
    </p:spTree>
    <p:extLst>
      <p:ext uri="{BB962C8B-B14F-4D97-AF65-F5344CB8AC3E}">
        <p14:creationId xmlns:p14="http://schemas.microsoft.com/office/powerpoint/2010/main" val="3539149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600" kern="1200">
          <a:solidFill>
            <a:srgbClr val="76232F"/>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76232F"/>
        </a:buClr>
        <a:buSzPct val="80000"/>
        <a:buFont typeface="Wingdings" panose="05000000000000000000" pitchFamily="2" charset="2"/>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76232F"/>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76232F"/>
        </a:buClr>
        <a:buSzPct val="80000"/>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76232F"/>
        </a:buClr>
        <a:buSzPct val="80000"/>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76232F"/>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808FBB3-0DD8-4CFC-AF78-1ABDD6C9B5A3}"/>
              </a:ext>
            </a:extLst>
          </p:cNvPr>
          <p:cNvSpPr txBox="1"/>
          <p:nvPr/>
        </p:nvSpPr>
        <p:spPr>
          <a:xfrm>
            <a:off x="255268" y="3429000"/>
            <a:ext cx="11936731" cy="2927533"/>
          </a:xfrm>
          <a:prstGeom prst="rect">
            <a:avLst/>
          </a:prstGeom>
          <a:noFill/>
        </p:spPr>
        <p:txBody>
          <a:bodyPr wrap="square" rtlCol="0">
            <a:spAutoFit/>
          </a:bodyPr>
          <a:lstStyle/>
          <a:p>
            <a:pPr algn="ctr">
              <a:spcBef>
                <a:spcPts val="600"/>
              </a:spcBef>
            </a:pPr>
            <a:r>
              <a:rPr lang="da-DK" sz="4400" spc="300" dirty="0">
                <a:latin typeface="Montserrat" panose="00000500000000000000" pitchFamily="2" charset="0"/>
              </a:rPr>
              <a:t>”Fundraising i en ny tid” </a:t>
            </a:r>
          </a:p>
          <a:p>
            <a:pPr algn="ctr">
              <a:spcBef>
                <a:spcPts val="600"/>
              </a:spcBef>
            </a:pPr>
            <a:endParaRPr lang="da-DK" sz="3200" spc="300" dirty="0">
              <a:latin typeface="Montserrat" panose="00000500000000000000" pitchFamily="2" charset="0"/>
            </a:endParaRPr>
          </a:p>
          <a:p>
            <a:pPr algn="ctr">
              <a:spcBef>
                <a:spcPts val="600"/>
              </a:spcBef>
            </a:pPr>
            <a:r>
              <a:rPr lang="da-DK" sz="4000" spc="300" dirty="0">
                <a:latin typeface="Montserrat" panose="00000500000000000000" pitchFamily="2" charset="0"/>
              </a:rPr>
              <a:t>Tilmeld dig og læs mere på</a:t>
            </a:r>
          </a:p>
          <a:p>
            <a:pPr algn="ctr">
              <a:lnSpc>
                <a:spcPct val="150000"/>
              </a:lnSpc>
              <a:spcBef>
                <a:spcPts val="600"/>
              </a:spcBef>
            </a:pPr>
            <a:r>
              <a:rPr lang="da-DK" sz="4000" b="1" spc="300" dirty="0">
                <a:latin typeface="Montserrat" panose="00000500000000000000" pitchFamily="2" charset="0"/>
              </a:rPr>
              <a:t>Isobro.dk/konference</a:t>
            </a:r>
          </a:p>
        </p:txBody>
      </p:sp>
      <p:pic>
        <p:nvPicPr>
          <p:cNvPr id="8" name="Picture 7" descr="A picture containing text, clipart, businesscard&#10;&#10;Description automatically generated">
            <a:extLst>
              <a:ext uri="{FF2B5EF4-FFF2-40B4-BE49-F238E27FC236}">
                <a16:creationId xmlns:a16="http://schemas.microsoft.com/office/drawing/2014/main" id="{051E5570-BA1F-4656-B6A8-77595D8303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3307080"/>
          </a:xfrm>
          <a:prstGeom prst="rect">
            <a:avLst/>
          </a:prstGeom>
        </p:spPr>
      </p:pic>
    </p:spTree>
    <p:extLst>
      <p:ext uri="{BB962C8B-B14F-4D97-AF65-F5344CB8AC3E}">
        <p14:creationId xmlns:p14="http://schemas.microsoft.com/office/powerpoint/2010/main" val="1691117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10</a:t>
            </a:fld>
            <a:endParaRPr lang="da-DK"/>
          </a:p>
        </p:txBody>
      </p:sp>
      <p:sp>
        <p:nvSpPr>
          <p:cNvPr id="9" name="Rektangel 8">
            <a:extLst>
              <a:ext uri="{FF2B5EF4-FFF2-40B4-BE49-F238E27FC236}">
                <a16:creationId xmlns:a16="http://schemas.microsoft.com/office/drawing/2014/main" id="{AACCE17F-0AFD-4236-98AE-05E90F2489A5}"/>
              </a:ext>
            </a:extLst>
          </p:cNvPr>
          <p:cNvSpPr/>
          <p:nvPr/>
        </p:nvSpPr>
        <p:spPr>
          <a:xfrm>
            <a:off x="0" y="4445876"/>
            <a:ext cx="6684579" cy="2424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Resultatopgørelse l</a:t>
            </a:r>
          </a:p>
        </p:txBody>
      </p:sp>
      <p:pic>
        <p:nvPicPr>
          <p:cNvPr id="5" name="Billede 4" descr="Et billede, der indeholder bord&#10;&#10;Automatisk genereret beskrivelse">
            <a:extLst>
              <a:ext uri="{FF2B5EF4-FFF2-40B4-BE49-F238E27FC236}">
                <a16:creationId xmlns:a16="http://schemas.microsoft.com/office/drawing/2014/main" id="{238D6712-9867-4675-A6A6-67C40CE6F896}"/>
              </a:ext>
            </a:extLst>
          </p:cNvPr>
          <p:cNvPicPr>
            <a:picLocks noChangeAspect="1"/>
          </p:cNvPicPr>
          <p:nvPr/>
        </p:nvPicPr>
        <p:blipFill rotWithShape="1">
          <a:blip r:embed="rId3">
            <a:extLst>
              <a:ext uri="{28A0092B-C50C-407E-A947-70E740481C1C}">
                <a14:useLocalDpi xmlns:a14="http://schemas.microsoft.com/office/drawing/2010/main" val="0"/>
              </a:ext>
            </a:extLst>
          </a:blip>
          <a:srcRect t="58850"/>
          <a:stretch/>
        </p:blipFill>
        <p:spPr>
          <a:xfrm>
            <a:off x="838200" y="1597572"/>
            <a:ext cx="10288088" cy="4941340"/>
          </a:xfrm>
          <a:prstGeom prst="rect">
            <a:avLst/>
          </a:prstGeom>
        </p:spPr>
      </p:pic>
    </p:spTree>
    <p:extLst>
      <p:ext uri="{BB962C8B-B14F-4D97-AF65-F5344CB8AC3E}">
        <p14:creationId xmlns:p14="http://schemas.microsoft.com/office/powerpoint/2010/main" val="3943674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11</a:t>
            </a:fld>
            <a:endParaRPr lang="da-DK"/>
          </a:p>
        </p:txBody>
      </p:sp>
      <p:sp>
        <p:nvSpPr>
          <p:cNvPr id="9" name="Rektangel 8">
            <a:extLst>
              <a:ext uri="{FF2B5EF4-FFF2-40B4-BE49-F238E27FC236}">
                <a16:creationId xmlns:a16="http://schemas.microsoft.com/office/drawing/2014/main" id="{AACCE17F-0AFD-4236-98AE-05E90F2489A5}"/>
              </a:ext>
            </a:extLst>
          </p:cNvPr>
          <p:cNvSpPr/>
          <p:nvPr/>
        </p:nvSpPr>
        <p:spPr>
          <a:xfrm>
            <a:off x="0" y="4445876"/>
            <a:ext cx="6684579" cy="2424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Balance ll</a:t>
            </a:r>
          </a:p>
        </p:txBody>
      </p:sp>
      <p:pic>
        <p:nvPicPr>
          <p:cNvPr id="6" name="Billede 5" descr="Et billede, der indeholder tekst, kvittering, skærmbillede&#10;&#10;Automatisk genereret beskrivelse">
            <a:extLst>
              <a:ext uri="{FF2B5EF4-FFF2-40B4-BE49-F238E27FC236}">
                <a16:creationId xmlns:a16="http://schemas.microsoft.com/office/drawing/2014/main" id="{DE806FC6-BD51-40A3-824A-B29B2A29592D}"/>
              </a:ext>
            </a:extLst>
          </p:cNvPr>
          <p:cNvPicPr>
            <a:picLocks noChangeAspect="1"/>
          </p:cNvPicPr>
          <p:nvPr/>
        </p:nvPicPr>
        <p:blipFill rotWithShape="1">
          <a:blip r:embed="rId3">
            <a:extLst>
              <a:ext uri="{28A0092B-C50C-407E-A947-70E740481C1C}">
                <a14:useLocalDpi xmlns:a14="http://schemas.microsoft.com/office/drawing/2010/main" val="0"/>
              </a:ext>
            </a:extLst>
          </a:blip>
          <a:srcRect b="58161"/>
          <a:stretch/>
        </p:blipFill>
        <p:spPr>
          <a:xfrm>
            <a:off x="1414308" y="1717570"/>
            <a:ext cx="8391843" cy="4173959"/>
          </a:xfrm>
          <a:prstGeom prst="rect">
            <a:avLst/>
          </a:prstGeom>
        </p:spPr>
      </p:pic>
    </p:spTree>
    <p:extLst>
      <p:ext uri="{BB962C8B-B14F-4D97-AF65-F5344CB8AC3E}">
        <p14:creationId xmlns:p14="http://schemas.microsoft.com/office/powerpoint/2010/main" val="2266341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12</a:t>
            </a:fld>
            <a:endParaRPr lang="da-DK"/>
          </a:p>
        </p:txBody>
      </p:sp>
      <p:sp>
        <p:nvSpPr>
          <p:cNvPr id="9" name="Rektangel 8">
            <a:extLst>
              <a:ext uri="{FF2B5EF4-FFF2-40B4-BE49-F238E27FC236}">
                <a16:creationId xmlns:a16="http://schemas.microsoft.com/office/drawing/2014/main" id="{AACCE17F-0AFD-4236-98AE-05E90F2489A5}"/>
              </a:ext>
            </a:extLst>
          </p:cNvPr>
          <p:cNvSpPr/>
          <p:nvPr/>
        </p:nvSpPr>
        <p:spPr>
          <a:xfrm>
            <a:off x="0" y="4445876"/>
            <a:ext cx="6684579" cy="2424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Balance ll</a:t>
            </a:r>
          </a:p>
        </p:txBody>
      </p:sp>
      <p:pic>
        <p:nvPicPr>
          <p:cNvPr id="5" name="Billede 4" descr="Et billede, der indeholder tekst, kvittering, skærmbillede&#10;&#10;Automatisk genereret beskrivelse">
            <a:extLst>
              <a:ext uri="{FF2B5EF4-FFF2-40B4-BE49-F238E27FC236}">
                <a16:creationId xmlns:a16="http://schemas.microsoft.com/office/drawing/2014/main" id="{87141041-A055-4399-8F31-CD3B5C37E4DE}"/>
              </a:ext>
            </a:extLst>
          </p:cNvPr>
          <p:cNvPicPr>
            <a:picLocks noChangeAspect="1"/>
          </p:cNvPicPr>
          <p:nvPr/>
        </p:nvPicPr>
        <p:blipFill rotWithShape="1">
          <a:blip r:embed="rId3">
            <a:extLst>
              <a:ext uri="{28A0092B-C50C-407E-A947-70E740481C1C}">
                <a14:useLocalDpi xmlns:a14="http://schemas.microsoft.com/office/drawing/2010/main" val="0"/>
              </a:ext>
            </a:extLst>
          </a:blip>
          <a:srcRect t="46744"/>
          <a:stretch/>
        </p:blipFill>
        <p:spPr>
          <a:xfrm>
            <a:off x="2109994" y="1797474"/>
            <a:ext cx="7416341" cy="4695401"/>
          </a:xfrm>
          <a:prstGeom prst="rect">
            <a:avLst/>
          </a:prstGeom>
        </p:spPr>
      </p:pic>
    </p:spTree>
    <p:extLst>
      <p:ext uri="{BB962C8B-B14F-4D97-AF65-F5344CB8AC3E}">
        <p14:creationId xmlns:p14="http://schemas.microsoft.com/office/powerpoint/2010/main" val="4108221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Budget </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marL="0" indent="0">
              <a:lnSpc>
                <a:spcPct val="150000"/>
              </a:lnSpc>
              <a:buNone/>
            </a:pPr>
            <a:r>
              <a:rPr lang="da-DK" sz="2400" dirty="0"/>
              <a:t>4) forslag til budget for 2022</a:t>
            </a:r>
          </a:p>
          <a:p>
            <a:pPr lvl="1">
              <a:lnSpc>
                <a:spcPct val="150000"/>
              </a:lnSpc>
            </a:pPr>
            <a:r>
              <a:rPr lang="da-DK" sz="2000" dirty="0"/>
              <a:t>forslag til kontingent for 2023 til godkendelse</a:t>
            </a: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13</a:t>
            </a:fld>
            <a:endParaRPr lang="da-DK"/>
          </a:p>
        </p:txBody>
      </p:sp>
    </p:spTree>
    <p:extLst>
      <p:ext uri="{BB962C8B-B14F-4D97-AF65-F5344CB8AC3E}">
        <p14:creationId xmlns:p14="http://schemas.microsoft.com/office/powerpoint/2010/main" val="2485788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Budget 2022 </a:t>
            </a: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14</a:t>
            </a:fld>
            <a:endParaRPr lang="da-DK"/>
          </a:p>
        </p:txBody>
      </p:sp>
      <p:sp>
        <p:nvSpPr>
          <p:cNvPr id="7" name="Rektangel 6">
            <a:extLst>
              <a:ext uri="{FF2B5EF4-FFF2-40B4-BE49-F238E27FC236}">
                <a16:creationId xmlns:a16="http://schemas.microsoft.com/office/drawing/2014/main" id="{D0A25E1D-EFEC-4F48-AE4B-983695E60224}"/>
              </a:ext>
            </a:extLst>
          </p:cNvPr>
          <p:cNvSpPr/>
          <p:nvPr/>
        </p:nvSpPr>
        <p:spPr>
          <a:xfrm>
            <a:off x="0" y="4445876"/>
            <a:ext cx="6684579" cy="2424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6" name="Pladsholder til indhold 5" descr="Et billede, der indeholder bord&#10;&#10;Automatisk genereret beskrivelse">
            <a:extLst>
              <a:ext uri="{FF2B5EF4-FFF2-40B4-BE49-F238E27FC236}">
                <a16:creationId xmlns:a16="http://schemas.microsoft.com/office/drawing/2014/main" id="{32E11AE6-C2F9-4FCE-8BE3-83E82969EC39}"/>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6438" b="3958"/>
          <a:stretch/>
        </p:blipFill>
        <p:spPr>
          <a:xfrm>
            <a:off x="2070713" y="1313794"/>
            <a:ext cx="7927389" cy="5481252"/>
          </a:xfrm>
        </p:spPr>
      </p:pic>
    </p:spTree>
    <p:extLst>
      <p:ext uri="{BB962C8B-B14F-4D97-AF65-F5344CB8AC3E}">
        <p14:creationId xmlns:p14="http://schemas.microsoft.com/office/powerpoint/2010/main" val="4147419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Kontingent for 2023  </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fontScale="85000" lnSpcReduction="10000"/>
          </a:bodyPr>
          <a:lstStyle/>
          <a:p>
            <a:pPr marL="0" indent="0">
              <a:lnSpc>
                <a:spcPct val="150000"/>
              </a:lnSpc>
              <a:buNone/>
            </a:pPr>
            <a:r>
              <a:rPr lang="da-DK" sz="2400" dirty="0"/>
              <a:t>Det forslås at sætte maksimum for kontingent op fra 85.000 kr. til 90.000 kr. i stedet for at korrigere for inflation i 2023. Dette skal sikre at dække den løbende udvikling i udgifter, da overskuddet forventes at blive mindre med investeringer i de strategiske områder. </a:t>
            </a:r>
          </a:p>
          <a:p>
            <a:pPr marL="0" indent="0">
              <a:lnSpc>
                <a:spcPct val="150000"/>
              </a:lnSpc>
              <a:buNone/>
            </a:pPr>
            <a:r>
              <a:rPr lang="da-DK" sz="1800" i="1" dirty="0"/>
              <a:t>Direkte medlemmer betaler 1,4% af det senest modtagne driftstilskud af udlodningsmidler samt 0,07% af det egenfinansieringsbeløb*, der ligger til grund for beregning af driftstilskud af udlodningsmidler i de respektive puljer dog minimum kr. 5.000 og maksimum kr. 90.000. Minimum og maksimum kan korrigeres i forhold til prisudvikling ved godkendelse på ISOBROs repræsentantskabsmøde. </a:t>
            </a:r>
          </a:p>
          <a:p>
            <a:pPr marL="0" indent="0">
              <a:lnSpc>
                <a:spcPct val="150000"/>
              </a:lnSpc>
              <a:buNone/>
            </a:pPr>
            <a:r>
              <a:rPr lang="da-DK" sz="1800" i="1" dirty="0"/>
              <a:t>Associerede medlemmer** betaler kr. 20.000 </a:t>
            </a:r>
          </a:p>
          <a:p>
            <a:pPr marL="0" indent="0">
              <a:lnSpc>
                <a:spcPct val="150000"/>
              </a:lnSpc>
              <a:buNone/>
            </a:pPr>
            <a:r>
              <a:rPr lang="da-DK" sz="1800" i="1" dirty="0"/>
              <a:t>Alle beregninger er rundet op til et beløb deleligt med 100.</a:t>
            </a: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15</a:t>
            </a:fld>
            <a:endParaRPr lang="da-DK"/>
          </a:p>
        </p:txBody>
      </p:sp>
    </p:spTree>
    <p:extLst>
      <p:ext uri="{BB962C8B-B14F-4D97-AF65-F5344CB8AC3E}">
        <p14:creationId xmlns:p14="http://schemas.microsoft.com/office/powerpoint/2010/main" val="559225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Forslag</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marL="0" indent="0">
              <a:lnSpc>
                <a:spcPct val="150000"/>
              </a:lnSpc>
              <a:buNone/>
            </a:pPr>
            <a:r>
              <a:rPr lang="da-DK" sz="2400" dirty="0"/>
              <a:t>5) Forslag fra bestyrelse eller medlemmer</a:t>
            </a:r>
          </a:p>
          <a:p>
            <a:pPr lvl="1">
              <a:lnSpc>
                <a:spcPct val="150000"/>
              </a:lnSpc>
            </a:pPr>
            <a:r>
              <a:rPr lang="da-DK" sz="2000" dirty="0"/>
              <a:t>Fremlæggelse af forslag til ændring af vedtægter til godkendelse</a:t>
            </a:r>
          </a:p>
          <a:p>
            <a:pPr lvl="1">
              <a:lnSpc>
                <a:spcPct val="150000"/>
              </a:lnSpc>
            </a:pPr>
            <a:r>
              <a:rPr lang="da-DK" sz="2000" dirty="0"/>
              <a:t>Fremlæggelse af forslag til supplerende etiske retningslinjer vedr. door2door til godkendelse</a:t>
            </a: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16</a:t>
            </a:fld>
            <a:endParaRPr lang="da-DK"/>
          </a:p>
        </p:txBody>
      </p:sp>
    </p:spTree>
    <p:extLst>
      <p:ext uri="{BB962C8B-B14F-4D97-AF65-F5344CB8AC3E}">
        <p14:creationId xmlns:p14="http://schemas.microsoft.com/office/powerpoint/2010/main" val="2756317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Forslag til ændring af vedtægter </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a:xfrm>
            <a:off x="508000" y="1408386"/>
            <a:ext cx="10845800" cy="5084489"/>
          </a:xfrm>
        </p:spPr>
        <p:txBody>
          <a:bodyPr>
            <a:normAutofit/>
          </a:bodyPr>
          <a:lstStyle/>
          <a:p>
            <a:pPr>
              <a:lnSpc>
                <a:spcPct val="110000"/>
              </a:lnSpc>
            </a:pPr>
            <a:r>
              <a:rPr lang="da-DK" sz="2800" dirty="0"/>
              <a:t>Der er særligt tre mere betydningsfulde ændringer;</a:t>
            </a:r>
          </a:p>
          <a:p>
            <a:pPr lvl="1">
              <a:lnSpc>
                <a:spcPct val="110000"/>
              </a:lnSpc>
            </a:pPr>
            <a:endParaRPr lang="da-DK" sz="400" dirty="0"/>
          </a:p>
          <a:p>
            <a:pPr lvl="1">
              <a:lnSpc>
                <a:spcPct val="110000"/>
              </a:lnSpc>
            </a:pPr>
            <a:r>
              <a:rPr lang="da-DK" sz="2400" dirty="0"/>
              <a:t>Vedr. §3 Stk. 5: Handler om det nye associerede medlemskab </a:t>
            </a:r>
            <a:r>
              <a:rPr lang="da-DK" sz="2000" dirty="0"/>
              <a:t>Associeret medlemskab er i den nye struktur ikke længere billigere end ordinært medlemskab, men tiltænkt organisationer, som gerne vil være medlem af ISOBRO, men på flere punkter ikke ligner den generelle medlemsgruppe og derfor ikke bruger hele pakken. </a:t>
            </a:r>
            <a:endParaRPr lang="da-DK" sz="300" dirty="0"/>
          </a:p>
          <a:p>
            <a:pPr lvl="1">
              <a:lnSpc>
                <a:spcPct val="110000"/>
              </a:lnSpc>
            </a:pPr>
            <a:r>
              <a:rPr lang="da-DK" sz="2400" dirty="0"/>
              <a:t>Vedr. §8 Stk. 2: Handler om at tydeliggøre valgbarhed for suppleanter ved efterfølgende valg </a:t>
            </a:r>
          </a:p>
          <a:p>
            <a:pPr lvl="1">
              <a:lnSpc>
                <a:spcPct val="110000"/>
              </a:lnSpc>
            </a:pPr>
            <a:endParaRPr lang="da-DK" sz="400" dirty="0"/>
          </a:p>
          <a:p>
            <a:pPr lvl="1">
              <a:lnSpc>
                <a:spcPct val="110000"/>
              </a:lnSpc>
            </a:pPr>
            <a:r>
              <a:rPr lang="da-DK" sz="2400" dirty="0"/>
              <a:t>Vedr. §12: Handler om at sikre tal til indtægtsundersøgelsen, der alligevel skal afleveres senere til udregning af kontingent</a:t>
            </a: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17</a:t>
            </a:fld>
            <a:endParaRPr lang="da-DK"/>
          </a:p>
        </p:txBody>
      </p:sp>
    </p:spTree>
    <p:extLst>
      <p:ext uri="{BB962C8B-B14F-4D97-AF65-F5344CB8AC3E}">
        <p14:creationId xmlns:p14="http://schemas.microsoft.com/office/powerpoint/2010/main" val="2979784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Etiske retningslinjer - door2door </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a:lnSpc>
                <a:spcPct val="150000"/>
              </a:lnSpc>
            </a:pPr>
            <a:r>
              <a:rPr lang="da-DK" sz="2400" dirty="0"/>
              <a:t>5B) Fremlæggelse af forslag til supplerende etiske retningslinjer vedr. door2door til godkendelse</a:t>
            </a:r>
          </a:p>
          <a:p>
            <a:pPr marL="0" indent="0">
              <a:lnSpc>
                <a:spcPct val="150000"/>
              </a:lnSpc>
              <a:buNone/>
            </a:pPr>
            <a:endParaRPr lang="da-DK" sz="2400" dirty="0"/>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18</a:t>
            </a:fld>
            <a:endParaRPr lang="da-DK"/>
          </a:p>
        </p:txBody>
      </p:sp>
    </p:spTree>
    <p:extLst>
      <p:ext uri="{BB962C8B-B14F-4D97-AF65-F5344CB8AC3E}">
        <p14:creationId xmlns:p14="http://schemas.microsoft.com/office/powerpoint/2010/main" val="1380783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19</a:t>
            </a:fld>
            <a:endParaRPr lang="da-DK"/>
          </a:p>
        </p:txBody>
      </p:sp>
      <p:sp>
        <p:nvSpPr>
          <p:cNvPr id="9" name="Rektangel 8">
            <a:extLst>
              <a:ext uri="{FF2B5EF4-FFF2-40B4-BE49-F238E27FC236}">
                <a16:creationId xmlns:a16="http://schemas.microsoft.com/office/drawing/2014/main" id="{F9440643-D139-454E-8D44-37B0F96BC40A}"/>
              </a:ext>
            </a:extLst>
          </p:cNvPr>
          <p:cNvSpPr/>
          <p:nvPr/>
        </p:nvSpPr>
        <p:spPr>
          <a:xfrm>
            <a:off x="0" y="4445876"/>
            <a:ext cx="6684579" cy="2424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6" name="Billede 5">
            <a:extLst>
              <a:ext uri="{FF2B5EF4-FFF2-40B4-BE49-F238E27FC236}">
                <a16:creationId xmlns:a16="http://schemas.microsoft.com/office/drawing/2014/main" id="{6A4E7A77-9872-40C4-99B5-A4A89E9BA8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771" y="0"/>
            <a:ext cx="8893215" cy="6858000"/>
          </a:xfrm>
          <a:prstGeom prst="rect">
            <a:avLst/>
          </a:prstGeom>
        </p:spPr>
      </p:pic>
    </p:spTree>
    <p:extLst>
      <p:ext uri="{BB962C8B-B14F-4D97-AF65-F5344CB8AC3E}">
        <p14:creationId xmlns:p14="http://schemas.microsoft.com/office/powerpoint/2010/main" val="1901637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ECE627-3397-4720-8DD3-684070C9A1C6}"/>
              </a:ext>
            </a:extLst>
          </p:cNvPr>
          <p:cNvSpPr>
            <a:spLocks noGrp="1"/>
          </p:cNvSpPr>
          <p:nvPr>
            <p:ph type="ctrTitle"/>
          </p:nvPr>
        </p:nvSpPr>
        <p:spPr>
          <a:xfrm>
            <a:off x="1038000" y="1810344"/>
            <a:ext cx="10116000" cy="2387600"/>
          </a:xfrm>
        </p:spPr>
        <p:txBody>
          <a:bodyPr>
            <a:normAutofit/>
          </a:bodyPr>
          <a:lstStyle/>
          <a:p>
            <a:pPr>
              <a:lnSpc>
                <a:spcPct val="120000"/>
              </a:lnSpc>
            </a:pPr>
            <a:r>
              <a:rPr lang="da-DK" sz="3600" dirty="0">
                <a:latin typeface="+mn-lt"/>
              </a:rPr>
              <a:t>Velkommen til ISOBROs</a:t>
            </a:r>
            <a:br>
              <a:rPr lang="da-DK" sz="3600" dirty="0">
                <a:latin typeface="+mn-lt"/>
              </a:rPr>
            </a:br>
            <a:r>
              <a:rPr lang="da-DK" sz="4400" dirty="0"/>
              <a:t>Repræsentantskabsmøde</a:t>
            </a:r>
            <a:br>
              <a:rPr lang="da-DK" sz="4400" dirty="0"/>
            </a:br>
            <a:r>
              <a:rPr lang="da-DK" sz="4400" dirty="0"/>
              <a:t> 2022</a:t>
            </a:r>
            <a:endParaRPr lang="da-DK" dirty="0"/>
          </a:p>
        </p:txBody>
      </p:sp>
      <p:sp>
        <p:nvSpPr>
          <p:cNvPr id="3" name="Undertitel 2">
            <a:extLst>
              <a:ext uri="{FF2B5EF4-FFF2-40B4-BE49-F238E27FC236}">
                <a16:creationId xmlns:a16="http://schemas.microsoft.com/office/drawing/2014/main" id="{785A5F89-8ADE-421D-8D71-A63B034F1F7D}"/>
              </a:ext>
            </a:extLst>
          </p:cNvPr>
          <p:cNvSpPr>
            <a:spLocks noGrp="1"/>
          </p:cNvSpPr>
          <p:nvPr>
            <p:ph type="subTitle" idx="1"/>
          </p:nvPr>
        </p:nvSpPr>
        <p:spPr>
          <a:xfrm>
            <a:off x="1524000" y="4768992"/>
            <a:ext cx="9144000" cy="1655762"/>
          </a:xfrm>
        </p:spPr>
        <p:txBody>
          <a:bodyPr>
            <a:normAutofit/>
          </a:bodyPr>
          <a:lstStyle/>
          <a:p>
            <a:pPr>
              <a:lnSpc>
                <a:spcPct val="120000"/>
              </a:lnSpc>
            </a:pPr>
            <a:r>
              <a:rPr lang="da-DK" sz="1800" dirty="0"/>
              <a:t>tirsdag den 3. maj 2022</a:t>
            </a:r>
            <a:br>
              <a:rPr lang="da-DK" sz="1800" dirty="0"/>
            </a:br>
            <a:r>
              <a:rPr lang="da-DK" sz="1400" dirty="0"/>
              <a:t>ISOBRO</a:t>
            </a:r>
            <a:endParaRPr lang="da-DK" sz="1800" dirty="0"/>
          </a:p>
        </p:txBody>
      </p:sp>
    </p:spTree>
    <p:extLst>
      <p:ext uri="{BB962C8B-B14F-4D97-AF65-F5344CB8AC3E}">
        <p14:creationId xmlns:p14="http://schemas.microsoft.com/office/powerpoint/2010/main" val="3657527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9D3D8AC3-CDF1-493B-8AE0-99C76C1BF9E9}"/>
              </a:ext>
            </a:extLst>
          </p:cNvPr>
          <p:cNvSpPr/>
          <p:nvPr/>
        </p:nvSpPr>
        <p:spPr>
          <a:xfrm>
            <a:off x="0" y="4445876"/>
            <a:ext cx="6684579" cy="2424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6" name="Billede 5" descr="Et billede, der indeholder tekst&#10;&#10;Automatisk genereret beskrivelse">
            <a:extLst>
              <a:ext uri="{FF2B5EF4-FFF2-40B4-BE49-F238E27FC236}">
                <a16:creationId xmlns:a16="http://schemas.microsoft.com/office/drawing/2014/main" id="{E065DD31-41B0-41C7-9207-7290C54FF109}"/>
              </a:ext>
            </a:extLst>
          </p:cNvPr>
          <p:cNvPicPr>
            <a:picLocks noChangeAspect="1"/>
          </p:cNvPicPr>
          <p:nvPr/>
        </p:nvPicPr>
        <p:blipFill rotWithShape="1">
          <a:blip r:embed="rId3">
            <a:extLst>
              <a:ext uri="{28A0092B-C50C-407E-A947-70E740481C1C}">
                <a14:useLocalDpi xmlns:a14="http://schemas.microsoft.com/office/drawing/2010/main" val="0"/>
              </a:ext>
            </a:extLst>
          </a:blip>
          <a:srcRect t="16374" b="4086"/>
          <a:stretch/>
        </p:blipFill>
        <p:spPr>
          <a:xfrm>
            <a:off x="0" y="1387364"/>
            <a:ext cx="12192000" cy="5454869"/>
          </a:xfrm>
          <a:prstGeom prst="rect">
            <a:avLst/>
          </a:prstGeom>
        </p:spPr>
      </p:pic>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Etiske retningslinjer - door2door </a:t>
            </a: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a:xfrm>
            <a:off x="8778761" y="6482473"/>
            <a:ext cx="3421743" cy="365125"/>
          </a:xfrm>
        </p:spPr>
        <p:txBody>
          <a:bodyPr/>
          <a:lstStyle/>
          <a:p>
            <a:fld id="{AABE2D87-6021-4397-BEEB-CE464B2D2C80}" type="slidenum">
              <a:rPr lang="da-DK" smtClean="0"/>
              <a:t>20</a:t>
            </a:fld>
            <a:endParaRPr lang="da-DK" dirty="0"/>
          </a:p>
        </p:txBody>
      </p:sp>
      <p:pic>
        <p:nvPicPr>
          <p:cNvPr id="8" name="Billede 7">
            <a:extLst>
              <a:ext uri="{FF2B5EF4-FFF2-40B4-BE49-F238E27FC236}">
                <a16:creationId xmlns:a16="http://schemas.microsoft.com/office/drawing/2014/main" id="{D83EC97C-62B0-411A-B000-69CE11AB6D27}"/>
              </a:ext>
            </a:extLst>
          </p:cNvPr>
          <p:cNvPicPr>
            <a:picLocks noChangeAspect="1"/>
          </p:cNvPicPr>
          <p:nvPr/>
        </p:nvPicPr>
        <p:blipFill rotWithShape="1">
          <a:blip r:embed="rId4"/>
          <a:srcRect l="86207" b="25664"/>
          <a:stretch/>
        </p:blipFill>
        <p:spPr>
          <a:xfrm>
            <a:off x="10520854" y="1716"/>
            <a:ext cx="1681655" cy="1059829"/>
          </a:xfrm>
          <a:prstGeom prst="rect">
            <a:avLst/>
          </a:prstGeom>
        </p:spPr>
      </p:pic>
    </p:spTree>
    <p:extLst>
      <p:ext uri="{BB962C8B-B14F-4D97-AF65-F5344CB8AC3E}">
        <p14:creationId xmlns:p14="http://schemas.microsoft.com/office/powerpoint/2010/main" val="1260130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Etiske retningslinjer - door2door </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fontScale="92500" lnSpcReduction="20000"/>
          </a:bodyPr>
          <a:lstStyle/>
          <a:p>
            <a:pPr>
              <a:lnSpc>
                <a:spcPct val="150000"/>
              </a:lnSpc>
            </a:pPr>
            <a:r>
              <a:rPr lang="da-DK" sz="2400" dirty="0"/>
              <a:t>Udkastet til Etiske retningslinjer for door2door er udarbejdet på baggrund af ISOBROs overordnede etiske retningslinjer og med inspiration fra ISOBROs etiske retningslinjer for Face2face. </a:t>
            </a:r>
          </a:p>
          <a:p>
            <a:pPr>
              <a:lnSpc>
                <a:spcPct val="150000"/>
              </a:lnSpc>
            </a:pPr>
            <a:r>
              <a:rPr lang="da-DK" sz="2400" dirty="0"/>
              <a:t>Udkastet har været til behandling på møde i Etik &amp; lovudvalget den 20. januar 2022, hvor udvalget vedtog at anbefale udkastet til beslutning i bestyrelsen. Udkastet blev behandlet på bestyrelsesmødet den 27. januar 2022, hvor det blev godkendt af et flertal i bestyrelsen.</a:t>
            </a:r>
          </a:p>
          <a:p>
            <a:pPr>
              <a:lnSpc>
                <a:spcPct val="150000"/>
              </a:lnSpc>
            </a:pPr>
            <a:r>
              <a:rPr lang="da-DK" sz="2400" dirty="0"/>
              <a:t>Udkastet indeholder også et krav om koordinering, hvis flere organisationer i samme by er aktive med Door2door.</a:t>
            </a:r>
          </a:p>
          <a:p>
            <a:pPr marL="0" indent="0">
              <a:lnSpc>
                <a:spcPct val="150000"/>
              </a:lnSpc>
              <a:buNone/>
            </a:pPr>
            <a:endParaRPr lang="da-DK" sz="2400" dirty="0"/>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21</a:t>
            </a:fld>
            <a:endParaRPr lang="da-DK"/>
          </a:p>
        </p:txBody>
      </p:sp>
    </p:spTree>
    <p:extLst>
      <p:ext uri="{BB962C8B-B14F-4D97-AF65-F5344CB8AC3E}">
        <p14:creationId xmlns:p14="http://schemas.microsoft.com/office/powerpoint/2010/main" val="2184192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Revisor</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marL="0" indent="0">
              <a:lnSpc>
                <a:spcPct val="200000"/>
              </a:lnSpc>
              <a:spcBef>
                <a:spcPts val="0"/>
              </a:spcBef>
              <a:spcAft>
                <a:spcPts val="400"/>
              </a:spcAft>
              <a:buNone/>
            </a:pPr>
            <a:r>
              <a:rPr lang="da-DK" sz="2400" dirty="0">
                <a:latin typeface="+mn-lt"/>
              </a:rPr>
              <a:t>8) Valg af revisor</a:t>
            </a:r>
          </a:p>
          <a:p>
            <a:pPr lvl="1">
              <a:lnSpc>
                <a:spcPct val="200000"/>
              </a:lnSpc>
              <a:spcBef>
                <a:spcPts val="0"/>
              </a:spcBef>
              <a:spcAft>
                <a:spcPts val="400"/>
              </a:spcAft>
            </a:pPr>
            <a:r>
              <a:rPr lang="da-DK" sz="2000" dirty="0"/>
              <a:t>Bestyrelsen indstiller Christian Dalmose Pedersen, Deloitte </a:t>
            </a:r>
          </a:p>
          <a:p>
            <a:pPr marL="0" indent="0">
              <a:lnSpc>
                <a:spcPct val="200000"/>
              </a:lnSpc>
              <a:spcBef>
                <a:spcPts val="0"/>
              </a:spcBef>
              <a:spcAft>
                <a:spcPts val="400"/>
              </a:spcAft>
              <a:buNone/>
            </a:pPr>
            <a:endParaRPr lang="da-DK" sz="2400" dirty="0">
              <a:latin typeface="+mn-lt"/>
            </a:endParaRPr>
          </a:p>
          <a:p>
            <a:pPr marL="0" indent="0">
              <a:lnSpc>
                <a:spcPct val="108000"/>
              </a:lnSpc>
              <a:spcBef>
                <a:spcPts val="0"/>
              </a:spcBef>
              <a:spcAft>
                <a:spcPts val="400"/>
              </a:spcAft>
              <a:buNone/>
            </a:pPr>
            <a:endParaRPr lang="da-DK" sz="1400" i="1" dirty="0">
              <a:latin typeface="+mn-lt"/>
            </a:endParaRPr>
          </a:p>
          <a:p>
            <a:pPr>
              <a:lnSpc>
                <a:spcPct val="150000"/>
              </a:lnSpc>
            </a:pPr>
            <a:endParaRPr lang="da-DK" sz="2400" dirty="0"/>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22</a:t>
            </a:fld>
            <a:endParaRPr lang="da-DK"/>
          </a:p>
        </p:txBody>
      </p:sp>
    </p:spTree>
    <p:extLst>
      <p:ext uri="{BB962C8B-B14F-4D97-AF65-F5344CB8AC3E}">
        <p14:creationId xmlns:p14="http://schemas.microsoft.com/office/powerpoint/2010/main" val="2349130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Valg</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marL="0" indent="0">
              <a:lnSpc>
                <a:spcPct val="200000"/>
              </a:lnSpc>
              <a:spcBef>
                <a:spcPts val="0"/>
              </a:spcBef>
              <a:spcAft>
                <a:spcPts val="400"/>
              </a:spcAft>
              <a:buNone/>
            </a:pPr>
            <a:r>
              <a:rPr lang="da-DK" sz="2400" dirty="0">
                <a:latin typeface="+mn-lt"/>
              </a:rPr>
              <a:t>6) Valg af medlemmer til bestyrelsen</a:t>
            </a: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23</a:t>
            </a:fld>
            <a:endParaRPr lang="da-DK"/>
          </a:p>
        </p:txBody>
      </p:sp>
    </p:spTree>
    <p:extLst>
      <p:ext uri="{BB962C8B-B14F-4D97-AF65-F5344CB8AC3E}">
        <p14:creationId xmlns:p14="http://schemas.microsoft.com/office/powerpoint/2010/main" val="3671741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Kandidater</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a:lnSpc>
                <a:spcPct val="150000"/>
              </a:lnSpc>
            </a:pPr>
            <a:r>
              <a:rPr lang="da-DK" sz="2400" dirty="0"/>
              <a:t>Ann Leistiko, SOS børnebyerne</a:t>
            </a:r>
          </a:p>
          <a:p>
            <a:pPr>
              <a:lnSpc>
                <a:spcPct val="150000"/>
              </a:lnSpc>
            </a:pPr>
            <a:r>
              <a:rPr lang="da-DK" sz="2400" dirty="0"/>
              <a:t>Henrik Egelind, Amnesty International</a:t>
            </a:r>
          </a:p>
          <a:p>
            <a:pPr>
              <a:lnSpc>
                <a:spcPct val="150000"/>
              </a:lnSpc>
            </a:pPr>
            <a:r>
              <a:rPr lang="da-DK" sz="2400" dirty="0"/>
              <a:t>Ken Helleskov Andersen, Kræftens Bekæmpelse</a:t>
            </a:r>
          </a:p>
          <a:p>
            <a:pPr>
              <a:lnSpc>
                <a:spcPct val="150000"/>
              </a:lnSpc>
            </a:pPr>
            <a:r>
              <a:rPr lang="da-DK" sz="2400" dirty="0"/>
              <a:t>Lars Lindholm, Folkekirkens Nødhjælp</a:t>
            </a:r>
          </a:p>
          <a:p>
            <a:pPr>
              <a:lnSpc>
                <a:spcPct val="150000"/>
              </a:lnSpc>
            </a:pPr>
            <a:r>
              <a:rPr lang="da-DK" sz="2400" dirty="0"/>
              <a:t>Merete Gotsæd Falkenstrøm, Red Barnet</a:t>
            </a:r>
          </a:p>
          <a:p>
            <a:pPr>
              <a:lnSpc>
                <a:spcPct val="150000"/>
              </a:lnSpc>
            </a:pPr>
            <a:r>
              <a:rPr lang="da-DK" sz="2400" dirty="0"/>
              <a:t>Ruben Holmgreen Falk, Kirkernes Integrations Tjeneste (KIT)</a:t>
            </a:r>
          </a:p>
          <a:p>
            <a:pPr>
              <a:lnSpc>
                <a:spcPct val="150000"/>
              </a:lnSpc>
            </a:pPr>
            <a:endParaRPr lang="da-DK" sz="2400" dirty="0"/>
          </a:p>
          <a:p>
            <a:pPr>
              <a:lnSpc>
                <a:spcPct val="150000"/>
              </a:lnSpc>
            </a:pPr>
            <a:endParaRPr lang="da-DK" sz="2400" dirty="0"/>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24</a:t>
            </a:fld>
            <a:endParaRPr lang="da-DK"/>
          </a:p>
        </p:txBody>
      </p:sp>
    </p:spTree>
    <p:extLst>
      <p:ext uri="{BB962C8B-B14F-4D97-AF65-F5344CB8AC3E}">
        <p14:creationId xmlns:p14="http://schemas.microsoft.com/office/powerpoint/2010/main" val="1273116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Valg</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marL="0" indent="0">
              <a:lnSpc>
                <a:spcPct val="200000"/>
              </a:lnSpc>
              <a:spcBef>
                <a:spcPts val="0"/>
              </a:spcBef>
              <a:spcAft>
                <a:spcPts val="400"/>
              </a:spcAft>
              <a:buNone/>
            </a:pPr>
            <a:r>
              <a:rPr lang="da-DK" sz="2400" dirty="0">
                <a:latin typeface="+mn-lt"/>
              </a:rPr>
              <a:t>7) Valg af bestyrelsessuppleanter</a:t>
            </a: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25</a:t>
            </a:fld>
            <a:endParaRPr lang="da-DK"/>
          </a:p>
        </p:txBody>
      </p:sp>
    </p:spTree>
    <p:extLst>
      <p:ext uri="{BB962C8B-B14F-4D97-AF65-F5344CB8AC3E}">
        <p14:creationId xmlns:p14="http://schemas.microsoft.com/office/powerpoint/2010/main" val="13581541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Kandidater</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a:lnSpc>
                <a:spcPct val="150000"/>
              </a:lnSpc>
            </a:pPr>
            <a:r>
              <a:rPr lang="da-DK" sz="2400" dirty="0"/>
              <a:t>Ann Leistiko, SOS børnebyerne</a:t>
            </a:r>
          </a:p>
          <a:p>
            <a:pPr>
              <a:lnSpc>
                <a:spcPct val="150000"/>
              </a:lnSpc>
            </a:pPr>
            <a:r>
              <a:rPr lang="da-DK" sz="2400" dirty="0"/>
              <a:t>Henrik Egelind, Amnesty</a:t>
            </a:r>
          </a:p>
          <a:p>
            <a:pPr>
              <a:lnSpc>
                <a:spcPct val="150000"/>
              </a:lnSpc>
            </a:pPr>
            <a:r>
              <a:rPr lang="da-DK" sz="2400" dirty="0"/>
              <a:t>Ken Helleskov Andersen, Kræftens Bekæmpelse</a:t>
            </a:r>
          </a:p>
          <a:p>
            <a:pPr>
              <a:lnSpc>
                <a:spcPct val="150000"/>
              </a:lnSpc>
            </a:pPr>
            <a:r>
              <a:rPr lang="da-DK" sz="2400" dirty="0"/>
              <a:t>Lars Lindholm, Folkekirkens Nødhjælp</a:t>
            </a:r>
          </a:p>
          <a:p>
            <a:pPr>
              <a:lnSpc>
                <a:spcPct val="150000"/>
              </a:lnSpc>
            </a:pPr>
            <a:r>
              <a:rPr lang="da-DK" sz="2400" dirty="0"/>
              <a:t>Merete Gotsæd Falkenstrøm, </a:t>
            </a:r>
            <a:r>
              <a:rPr lang="da-DK" sz="2400"/>
              <a:t>Red Barnet</a:t>
            </a:r>
            <a:endParaRPr lang="da-DK" sz="2400" dirty="0"/>
          </a:p>
          <a:p>
            <a:pPr>
              <a:lnSpc>
                <a:spcPct val="150000"/>
              </a:lnSpc>
            </a:pPr>
            <a:r>
              <a:rPr lang="da-DK" sz="2400" dirty="0"/>
              <a:t>Ruben Holmgreen Falk, Kirkernes Integrations Tjeneste</a:t>
            </a:r>
          </a:p>
          <a:p>
            <a:pPr>
              <a:lnSpc>
                <a:spcPct val="150000"/>
              </a:lnSpc>
            </a:pPr>
            <a:endParaRPr lang="da-DK" sz="2400" dirty="0"/>
          </a:p>
          <a:p>
            <a:pPr>
              <a:lnSpc>
                <a:spcPct val="150000"/>
              </a:lnSpc>
            </a:pPr>
            <a:endParaRPr lang="da-DK" sz="2400" dirty="0"/>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26</a:t>
            </a:fld>
            <a:endParaRPr lang="da-DK"/>
          </a:p>
        </p:txBody>
      </p:sp>
    </p:spTree>
    <p:extLst>
      <p:ext uri="{BB962C8B-B14F-4D97-AF65-F5344CB8AC3E}">
        <p14:creationId xmlns:p14="http://schemas.microsoft.com/office/powerpoint/2010/main" val="4070426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Eventuelt</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marL="0" indent="0">
              <a:lnSpc>
                <a:spcPct val="200000"/>
              </a:lnSpc>
              <a:spcBef>
                <a:spcPts val="0"/>
              </a:spcBef>
              <a:spcAft>
                <a:spcPts val="400"/>
              </a:spcAft>
              <a:buNone/>
            </a:pPr>
            <a:r>
              <a:rPr lang="da-DK" sz="2400" dirty="0">
                <a:latin typeface="+mn-lt"/>
              </a:rPr>
              <a:t>7) Valg af bestyrelsessuppleanter</a:t>
            </a: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27</a:t>
            </a:fld>
            <a:endParaRPr lang="da-DK"/>
          </a:p>
        </p:txBody>
      </p:sp>
    </p:spTree>
    <p:extLst>
      <p:ext uri="{BB962C8B-B14F-4D97-AF65-F5344CB8AC3E}">
        <p14:creationId xmlns:p14="http://schemas.microsoft.com/office/powerpoint/2010/main" val="2582397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Tema diskussion af </a:t>
            </a:r>
            <a:r>
              <a:rPr lang="da-DK" dirty="0" err="1"/>
              <a:t>ISOBROs</a:t>
            </a:r>
            <a:r>
              <a:rPr lang="da-DK" dirty="0"/>
              <a:t> mærkesager</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fontScale="92500" lnSpcReduction="10000"/>
          </a:bodyPr>
          <a:lstStyle/>
          <a:p>
            <a:pPr>
              <a:lnSpc>
                <a:spcPct val="120000"/>
              </a:lnSpc>
              <a:spcBef>
                <a:spcPts val="600"/>
              </a:spcBef>
              <a:spcAft>
                <a:spcPts val="400"/>
              </a:spcAft>
            </a:pPr>
            <a:r>
              <a:rPr lang="da-DK" sz="2400" dirty="0">
                <a:latin typeface="+mn-lt"/>
              </a:rPr>
              <a:t>I år vil vi til repræsentantskabsmødet, afholde en temadiskussion om ISOBROs mærkesager. </a:t>
            </a:r>
          </a:p>
          <a:p>
            <a:pPr>
              <a:lnSpc>
                <a:spcPct val="120000"/>
              </a:lnSpc>
              <a:spcBef>
                <a:spcPts val="600"/>
              </a:spcBef>
              <a:spcAft>
                <a:spcPts val="400"/>
              </a:spcAft>
            </a:pPr>
            <a:r>
              <a:rPr lang="da-DK" sz="2400" dirty="0">
                <a:latin typeface="+mn-lt"/>
              </a:rPr>
              <a:t>Først vil vores samarbejdspartner </a:t>
            </a:r>
            <a:r>
              <a:rPr lang="da-DK" sz="2400" dirty="0" err="1">
                <a:latin typeface="+mn-lt"/>
              </a:rPr>
              <a:t>Advice</a:t>
            </a:r>
            <a:r>
              <a:rPr lang="da-DK" sz="2400" dirty="0">
                <a:latin typeface="+mn-lt"/>
              </a:rPr>
              <a:t> ved fhv. minister Gitte Lillelund Bech holde oplæg om politisk interessevaretagelse og vi vil give en status på ISOBROs mærkesager.</a:t>
            </a:r>
          </a:p>
          <a:p>
            <a:pPr>
              <a:lnSpc>
                <a:spcPct val="120000"/>
              </a:lnSpc>
              <a:spcBef>
                <a:spcPts val="600"/>
              </a:spcBef>
              <a:spcAft>
                <a:spcPts val="400"/>
              </a:spcAft>
            </a:pPr>
            <a:r>
              <a:rPr lang="da-DK" sz="2400" dirty="0">
                <a:latin typeface="+mn-lt"/>
              </a:rPr>
              <a:t>Herefter inviterer vi til en faciliteret gruppediskussion om nye idéer og prioritering af ISOBROs mærkesager.</a:t>
            </a:r>
          </a:p>
          <a:p>
            <a:pPr>
              <a:lnSpc>
                <a:spcPct val="120000"/>
              </a:lnSpc>
              <a:spcBef>
                <a:spcPts val="600"/>
              </a:spcBef>
              <a:spcAft>
                <a:spcPts val="400"/>
              </a:spcAft>
            </a:pPr>
            <a:r>
              <a:rPr lang="da-DK" sz="2400" dirty="0">
                <a:latin typeface="+mn-lt"/>
              </a:rPr>
              <a:t>Således er der mulighed for at medlemmerne har direkte indflydelse på, hvilke mærkesager ISOBRO skal prioritere samt mulighed for at få større viden om ISOBROs politisk interessevaretagelse.</a:t>
            </a:r>
          </a:p>
          <a:p>
            <a:pPr marL="0" indent="0">
              <a:lnSpc>
                <a:spcPct val="200000"/>
              </a:lnSpc>
              <a:spcBef>
                <a:spcPts val="0"/>
              </a:spcBef>
              <a:spcAft>
                <a:spcPts val="400"/>
              </a:spcAft>
              <a:buNone/>
            </a:pPr>
            <a:endParaRPr lang="da-DK" sz="2400" dirty="0">
              <a:latin typeface="+mn-lt"/>
            </a:endParaRP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28</a:t>
            </a:fld>
            <a:endParaRPr lang="da-DK"/>
          </a:p>
        </p:txBody>
      </p:sp>
    </p:spTree>
    <p:extLst>
      <p:ext uri="{BB962C8B-B14F-4D97-AF65-F5344CB8AC3E}">
        <p14:creationId xmlns:p14="http://schemas.microsoft.com/office/powerpoint/2010/main" val="9296538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Frokost</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a:lnSpc>
                <a:spcPct val="150000"/>
              </a:lnSpc>
            </a:pPr>
            <a:endParaRPr lang="da-DK" sz="2400" dirty="0"/>
          </a:p>
          <a:p>
            <a:pPr>
              <a:lnSpc>
                <a:spcPct val="150000"/>
              </a:lnSpc>
            </a:pPr>
            <a:endParaRPr lang="da-DK" sz="2400" dirty="0"/>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29</a:t>
            </a:fld>
            <a:endParaRPr lang="da-DK"/>
          </a:p>
        </p:txBody>
      </p:sp>
    </p:spTree>
    <p:extLst>
      <p:ext uri="{BB962C8B-B14F-4D97-AF65-F5344CB8AC3E}">
        <p14:creationId xmlns:p14="http://schemas.microsoft.com/office/powerpoint/2010/main" val="199351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Kom, maj, du søde, milde!</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a:xfrm>
            <a:off x="508000" y="1419496"/>
            <a:ext cx="5588000" cy="5301979"/>
          </a:xfrm>
        </p:spPr>
        <p:txBody>
          <a:bodyPr>
            <a:noAutofit/>
          </a:bodyPr>
          <a:lstStyle/>
          <a:p>
            <a:pPr marL="0" indent="0" algn="l">
              <a:lnSpc>
                <a:spcPct val="100000"/>
              </a:lnSpc>
              <a:spcBef>
                <a:spcPts val="0"/>
              </a:spcBef>
              <a:buNone/>
            </a:pPr>
            <a:r>
              <a:rPr lang="da-DK" sz="2100" b="0" i="0" dirty="0">
                <a:solidFill>
                  <a:srgbClr val="222222"/>
                </a:solidFill>
                <a:effectLst/>
                <a:latin typeface="Calibri" panose="020F0502020204030204" pitchFamily="34" charset="0"/>
                <a:cs typeface="Calibri" panose="020F0502020204030204" pitchFamily="34" charset="0"/>
              </a:rPr>
              <a:t>1. Kom, maj, du søde, milde!</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gør skoven atter grøn,</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og lad ved bæk og kilde</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violen blomstre skøn.</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Hvor ville jeg dog gerne,</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at jeg igen den så!</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Ak, kære maj! hvor gerne</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igen i marken gå.</a:t>
            </a:r>
          </a:p>
          <a:p>
            <a:pPr marL="0" indent="0" algn="l">
              <a:lnSpc>
                <a:spcPct val="100000"/>
              </a:lnSpc>
              <a:spcBef>
                <a:spcPts val="0"/>
              </a:spcBef>
              <a:buNone/>
            </a:pPr>
            <a:endParaRPr lang="da-DK" sz="1200" b="0" i="0" dirty="0">
              <a:solidFill>
                <a:srgbClr val="222222"/>
              </a:solidFill>
              <a:effectLst/>
              <a:latin typeface="Calibri" panose="020F0502020204030204" pitchFamily="34" charset="0"/>
              <a:cs typeface="Calibri" panose="020F0502020204030204" pitchFamily="34" charset="0"/>
            </a:endParaRPr>
          </a:p>
          <a:p>
            <a:pPr marL="0" indent="0" algn="l">
              <a:lnSpc>
                <a:spcPct val="100000"/>
              </a:lnSpc>
              <a:spcBef>
                <a:spcPts val="0"/>
              </a:spcBef>
              <a:buNone/>
            </a:pPr>
            <a:r>
              <a:rPr lang="da-DK" sz="2100" b="0" i="0" dirty="0">
                <a:solidFill>
                  <a:srgbClr val="222222"/>
                </a:solidFill>
                <a:effectLst/>
                <a:latin typeface="Calibri" panose="020F0502020204030204" pitchFamily="34" charset="0"/>
                <a:cs typeface="Calibri" panose="020F0502020204030204" pitchFamily="34" charset="0"/>
              </a:rPr>
              <a:t>2. Om </a:t>
            </a:r>
            <a:r>
              <a:rPr lang="da-DK" sz="2100" b="0" i="0" dirty="0" err="1">
                <a:solidFill>
                  <a:srgbClr val="222222"/>
                </a:solidFill>
                <a:effectLst/>
                <a:latin typeface="Calibri" panose="020F0502020204030204" pitchFamily="34" charset="0"/>
                <a:cs typeface="Calibri" panose="020F0502020204030204" pitchFamily="34" charset="0"/>
              </a:rPr>
              <a:t>vintren</a:t>
            </a:r>
            <a:r>
              <a:rPr lang="da-DK" sz="2100" b="0" i="0" dirty="0">
                <a:solidFill>
                  <a:srgbClr val="222222"/>
                </a:solidFill>
                <a:effectLst/>
                <a:latin typeface="Calibri" panose="020F0502020204030204" pitchFamily="34" charset="0"/>
                <a:cs typeface="Calibri" panose="020F0502020204030204" pitchFamily="34" charset="0"/>
              </a:rPr>
              <a:t> kan man have</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så mangt et tidsfordriv;</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man kan i sneen trave,</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det er et lystigt liv;</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har leg af mange arter,</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især ved juletid,</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vel også kanefarter</a:t>
            </a:r>
            <a:br>
              <a:rPr lang="da-DK" sz="2100" b="0" i="0" dirty="0">
                <a:solidFill>
                  <a:srgbClr val="222222"/>
                </a:solidFill>
                <a:effectLst/>
                <a:latin typeface="Calibri" panose="020F0502020204030204" pitchFamily="34" charset="0"/>
                <a:cs typeface="Calibri" panose="020F0502020204030204" pitchFamily="34" charset="0"/>
              </a:rPr>
            </a:br>
            <a:r>
              <a:rPr lang="da-DK" sz="2100" b="0" i="0" dirty="0">
                <a:solidFill>
                  <a:srgbClr val="222222"/>
                </a:solidFill>
                <a:effectLst/>
                <a:latin typeface="Calibri" panose="020F0502020204030204" pitchFamily="34" charset="0"/>
                <a:cs typeface="Calibri" panose="020F0502020204030204" pitchFamily="34" charset="0"/>
              </a:rPr>
              <a:t>på landet hid og did.</a:t>
            </a:r>
            <a:endParaRPr lang="da-DK" sz="2100" dirty="0"/>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3</a:t>
            </a:fld>
            <a:endParaRPr lang="da-DK"/>
          </a:p>
        </p:txBody>
      </p:sp>
      <p:sp>
        <p:nvSpPr>
          <p:cNvPr id="5" name="Pladsholder til indhold 2">
            <a:extLst>
              <a:ext uri="{FF2B5EF4-FFF2-40B4-BE49-F238E27FC236}">
                <a16:creationId xmlns:a16="http://schemas.microsoft.com/office/drawing/2014/main" id="{C25156D9-675F-44C7-B4DA-DC83337CAA1B}"/>
              </a:ext>
            </a:extLst>
          </p:cNvPr>
          <p:cNvSpPr txBox="1">
            <a:spLocks/>
          </p:cNvSpPr>
          <p:nvPr/>
        </p:nvSpPr>
        <p:spPr>
          <a:xfrm>
            <a:off x="6096000" y="1372799"/>
            <a:ext cx="5588000" cy="53019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76232F"/>
              </a:buClr>
              <a:buSzPct val="80000"/>
              <a:buFont typeface="Wingdings" panose="05000000000000000000" pitchFamily="2" charset="2"/>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76232F"/>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76232F"/>
              </a:buClr>
              <a:buSzPct val="80000"/>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76232F"/>
              </a:buClr>
              <a:buSzPct val="80000"/>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76232F"/>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da-DK" sz="2100" dirty="0">
                <a:solidFill>
                  <a:srgbClr val="222222"/>
                </a:solidFill>
                <a:latin typeface="Calibri" panose="020F0502020204030204" pitchFamily="34" charset="0"/>
                <a:cs typeface="Calibri" panose="020F0502020204030204" pitchFamily="34" charset="0"/>
              </a:rPr>
              <a:t>3. Men når så lærken svinger</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sig op med muntert slag,</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og vi på engen springer,</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er det en anden sag!</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Men nu min kæphest rolig</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i krogen hist må stå;</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thi uden for vor bolig</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man kan for søl ej gå.</a:t>
            </a:r>
            <a:br>
              <a:rPr lang="da-DK" sz="2100" dirty="0">
                <a:solidFill>
                  <a:srgbClr val="222222"/>
                </a:solidFill>
                <a:latin typeface="Calibri" panose="020F0502020204030204" pitchFamily="34" charset="0"/>
                <a:cs typeface="Calibri" panose="020F0502020204030204" pitchFamily="34" charset="0"/>
              </a:rPr>
            </a:br>
            <a:endParaRPr lang="da-DK" sz="1200" dirty="0">
              <a:solidFill>
                <a:srgbClr val="222222"/>
              </a:solidFill>
              <a:latin typeface="Calibri" panose="020F0502020204030204" pitchFamily="34" charset="0"/>
              <a:cs typeface="Calibri" panose="020F0502020204030204" pitchFamily="34" charset="0"/>
            </a:endParaRPr>
          </a:p>
          <a:p>
            <a:pPr marL="0" indent="0">
              <a:lnSpc>
                <a:spcPct val="100000"/>
              </a:lnSpc>
              <a:spcBef>
                <a:spcPts val="0"/>
              </a:spcBef>
              <a:buNone/>
            </a:pPr>
            <a:r>
              <a:rPr lang="da-DK" sz="2100" dirty="0">
                <a:solidFill>
                  <a:srgbClr val="222222"/>
                </a:solidFill>
                <a:latin typeface="Calibri" panose="020F0502020204030204" pitchFamily="34" charset="0"/>
                <a:cs typeface="Calibri" panose="020F0502020204030204" pitchFamily="34" charset="0"/>
              </a:rPr>
              <a:t>4. Du derfor smukt dig skynde,</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kom, kære maj, o kom!</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at snart vi kan begynde</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på marken vor </a:t>
            </a:r>
            <a:r>
              <a:rPr lang="da-DK" sz="2100" dirty="0" err="1">
                <a:solidFill>
                  <a:srgbClr val="222222"/>
                </a:solidFill>
                <a:latin typeface="Calibri" panose="020F0502020204030204" pitchFamily="34" charset="0"/>
                <a:cs typeface="Calibri" panose="020F0502020204030204" pitchFamily="34" charset="0"/>
              </a:rPr>
              <a:t>springom</a:t>
            </a:r>
            <a:r>
              <a:rPr lang="da-DK" sz="2100" dirty="0">
                <a:solidFill>
                  <a:srgbClr val="222222"/>
                </a:solidFill>
                <a:latin typeface="Calibri" panose="020F0502020204030204" pitchFamily="34" charset="0"/>
                <a:cs typeface="Calibri" panose="020F0502020204030204" pitchFamily="34" charset="0"/>
              </a:rPr>
              <a:t>.</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Men frem for alt du mange</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violer tage med,</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og nattergalesange</a:t>
            </a:r>
            <a:br>
              <a:rPr lang="da-DK" sz="2100" dirty="0">
                <a:solidFill>
                  <a:srgbClr val="222222"/>
                </a:solidFill>
                <a:latin typeface="Calibri" panose="020F0502020204030204" pitchFamily="34" charset="0"/>
                <a:cs typeface="Calibri" panose="020F0502020204030204" pitchFamily="34" charset="0"/>
              </a:rPr>
            </a:br>
            <a:r>
              <a:rPr lang="da-DK" sz="2100" dirty="0">
                <a:solidFill>
                  <a:srgbClr val="222222"/>
                </a:solidFill>
                <a:latin typeface="Calibri" panose="020F0502020204030204" pitchFamily="34" charset="0"/>
                <a:cs typeface="Calibri" panose="020F0502020204030204" pitchFamily="34" charset="0"/>
              </a:rPr>
              <a:t>og kukkeren tag med!</a:t>
            </a:r>
            <a:endParaRPr lang="da-DK" sz="2100" dirty="0"/>
          </a:p>
        </p:txBody>
      </p:sp>
    </p:spTree>
    <p:extLst>
      <p:ext uri="{BB962C8B-B14F-4D97-AF65-F5344CB8AC3E}">
        <p14:creationId xmlns:p14="http://schemas.microsoft.com/office/powerpoint/2010/main" val="706130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808FBB3-0DD8-4CFC-AF78-1ABDD6C9B5A3}"/>
              </a:ext>
            </a:extLst>
          </p:cNvPr>
          <p:cNvSpPr txBox="1"/>
          <p:nvPr/>
        </p:nvSpPr>
        <p:spPr>
          <a:xfrm>
            <a:off x="255268" y="3429000"/>
            <a:ext cx="11936731" cy="2927533"/>
          </a:xfrm>
          <a:prstGeom prst="rect">
            <a:avLst/>
          </a:prstGeom>
          <a:noFill/>
        </p:spPr>
        <p:txBody>
          <a:bodyPr wrap="square" rtlCol="0">
            <a:spAutoFit/>
          </a:bodyPr>
          <a:lstStyle/>
          <a:p>
            <a:pPr algn="ctr">
              <a:spcBef>
                <a:spcPts val="600"/>
              </a:spcBef>
            </a:pPr>
            <a:r>
              <a:rPr lang="da-DK" sz="4400" spc="300" dirty="0">
                <a:latin typeface="Montserrat" panose="00000500000000000000" pitchFamily="2" charset="0"/>
              </a:rPr>
              <a:t>”Fundraising i en ny tid” </a:t>
            </a:r>
          </a:p>
          <a:p>
            <a:pPr algn="ctr">
              <a:spcBef>
                <a:spcPts val="600"/>
              </a:spcBef>
            </a:pPr>
            <a:endParaRPr lang="da-DK" sz="3200" spc="300" dirty="0">
              <a:latin typeface="Montserrat" panose="00000500000000000000" pitchFamily="2" charset="0"/>
            </a:endParaRPr>
          </a:p>
          <a:p>
            <a:pPr algn="ctr">
              <a:spcBef>
                <a:spcPts val="600"/>
              </a:spcBef>
            </a:pPr>
            <a:r>
              <a:rPr lang="da-DK" sz="4000" spc="300" dirty="0">
                <a:latin typeface="Montserrat" panose="00000500000000000000" pitchFamily="2" charset="0"/>
              </a:rPr>
              <a:t>Tilmeld dig og læs mere på</a:t>
            </a:r>
          </a:p>
          <a:p>
            <a:pPr algn="ctr">
              <a:lnSpc>
                <a:spcPct val="150000"/>
              </a:lnSpc>
              <a:spcBef>
                <a:spcPts val="600"/>
              </a:spcBef>
            </a:pPr>
            <a:r>
              <a:rPr lang="da-DK" sz="4000" b="1" spc="300" dirty="0">
                <a:latin typeface="Montserrat" panose="00000500000000000000" pitchFamily="2" charset="0"/>
              </a:rPr>
              <a:t>Isobro.dk/konference</a:t>
            </a:r>
          </a:p>
        </p:txBody>
      </p:sp>
      <p:pic>
        <p:nvPicPr>
          <p:cNvPr id="8" name="Picture 7" descr="A picture containing text, clipart, businesscard&#10;&#10;Description automatically generated">
            <a:extLst>
              <a:ext uri="{FF2B5EF4-FFF2-40B4-BE49-F238E27FC236}">
                <a16:creationId xmlns:a16="http://schemas.microsoft.com/office/drawing/2014/main" id="{051E5570-BA1F-4656-B6A8-77595D8303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3307080"/>
          </a:xfrm>
          <a:prstGeom prst="rect">
            <a:avLst/>
          </a:prstGeom>
        </p:spPr>
      </p:pic>
    </p:spTree>
    <p:extLst>
      <p:ext uri="{BB962C8B-B14F-4D97-AF65-F5344CB8AC3E}">
        <p14:creationId xmlns:p14="http://schemas.microsoft.com/office/powerpoint/2010/main" val="3954470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ISOBROs mærkesager </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a:xfrm>
            <a:off x="508000" y="1492470"/>
            <a:ext cx="10845800" cy="5139558"/>
          </a:xfrm>
        </p:spPr>
        <p:txBody>
          <a:bodyPr>
            <a:normAutofit fontScale="85000" lnSpcReduction="10000"/>
          </a:bodyPr>
          <a:lstStyle/>
          <a:p>
            <a:pPr marL="0" indent="0">
              <a:lnSpc>
                <a:spcPct val="200000"/>
              </a:lnSpc>
              <a:spcBef>
                <a:spcPts val="0"/>
              </a:spcBef>
              <a:spcAft>
                <a:spcPts val="400"/>
              </a:spcAft>
              <a:buNone/>
            </a:pPr>
            <a:r>
              <a:rPr lang="da-DK" sz="2400" dirty="0">
                <a:latin typeface="+mn-lt"/>
              </a:rPr>
              <a:t>Til sidste års repræsentantskabsmøde, blev ISOBROs mærkesager drøftet. Mærkesagerne er fastlagt i samarbejde med </a:t>
            </a:r>
            <a:r>
              <a:rPr lang="da-DK" sz="2400" dirty="0" err="1">
                <a:latin typeface="+mn-lt"/>
              </a:rPr>
              <a:t>Advice</a:t>
            </a:r>
            <a:r>
              <a:rPr lang="da-DK" sz="2400" dirty="0">
                <a:latin typeface="+mn-lt"/>
              </a:rPr>
              <a:t>, med udgangspunkt i ISOBROs politiske og arbejdsmæssige fokus. </a:t>
            </a:r>
          </a:p>
          <a:p>
            <a:pPr lvl="1">
              <a:lnSpc>
                <a:spcPct val="200000"/>
              </a:lnSpc>
              <a:spcBef>
                <a:spcPts val="0"/>
              </a:spcBef>
              <a:spcAft>
                <a:spcPts val="400"/>
              </a:spcAft>
            </a:pPr>
            <a:r>
              <a:rPr lang="da-DK" sz="2000" dirty="0">
                <a:latin typeface="+mn-lt"/>
              </a:rPr>
              <a:t>Betalingsmarkedet, herunder </a:t>
            </a:r>
            <a:r>
              <a:rPr lang="da-DK" sz="2000" dirty="0" err="1">
                <a:latin typeface="+mn-lt"/>
              </a:rPr>
              <a:t>BetalingsService</a:t>
            </a:r>
            <a:endParaRPr lang="da-DK" sz="2000" dirty="0">
              <a:latin typeface="+mn-lt"/>
            </a:endParaRPr>
          </a:p>
          <a:p>
            <a:pPr lvl="1">
              <a:lnSpc>
                <a:spcPct val="200000"/>
              </a:lnSpc>
              <a:spcBef>
                <a:spcPts val="0"/>
              </a:spcBef>
              <a:spcAft>
                <a:spcPts val="400"/>
              </a:spcAft>
            </a:pPr>
            <a:r>
              <a:rPr lang="da-DK" sz="2000" dirty="0">
                <a:latin typeface="+mn-lt"/>
              </a:rPr>
              <a:t>Donor-begrebet indført i indsamlingsloven</a:t>
            </a:r>
          </a:p>
          <a:p>
            <a:pPr lvl="1">
              <a:lnSpc>
                <a:spcPct val="200000"/>
              </a:lnSpc>
              <a:spcBef>
                <a:spcPts val="0"/>
              </a:spcBef>
              <a:spcAft>
                <a:spcPts val="400"/>
              </a:spcAft>
            </a:pPr>
            <a:r>
              <a:rPr lang="da-DK" sz="2000" dirty="0">
                <a:latin typeface="+mn-lt"/>
              </a:rPr>
              <a:t>Genbrug, f.eks. implementering af Klimaaftale fra juni 2020</a:t>
            </a:r>
          </a:p>
          <a:p>
            <a:pPr lvl="1">
              <a:lnSpc>
                <a:spcPct val="200000"/>
              </a:lnSpc>
              <a:spcBef>
                <a:spcPts val="0"/>
              </a:spcBef>
              <a:spcAft>
                <a:spcPts val="400"/>
              </a:spcAft>
            </a:pPr>
            <a:r>
              <a:rPr lang="da-DK" sz="2000" dirty="0">
                <a:latin typeface="+mn-lt"/>
              </a:rPr>
              <a:t>Revision af lovgivning om ikke-erhvervsdrivende fonde</a:t>
            </a:r>
          </a:p>
          <a:p>
            <a:pPr lvl="1">
              <a:lnSpc>
                <a:spcPct val="200000"/>
              </a:lnSpc>
              <a:spcBef>
                <a:spcPts val="0"/>
              </a:spcBef>
              <a:spcAft>
                <a:spcPts val="400"/>
              </a:spcAft>
            </a:pPr>
            <a:r>
              <a:rPr lang="da-DK" sz="2000" dirty="0">
                <a:latin typeface="+mn-lt"/>
              </a:rPr>
              <a:t>Foreninger ift. hvidvaskloven, herunder terrorfinansiering og banker</a:t>
            </a:r>
          </a:p>
          <a:p>
            <a:pPr lvl="1">
              <a:lnSpc>
                <a:spcPct val="200000"/>
              </a:lnSpc>
              <a:spcBef>
                <a:spcPts val="0"/>
              </a:spcBef>
              <a:spcAft>
                <a:spcPts val="400"/>
              </a:spcAft>
            </a:pPr>
            <a:r>
              <a:rPr lang="da-DK" sz="2000" dirty="0">
                <a:latin typeface="+mn-lt"/>
              </a:rPr>
              <a:t>Almennyttige lotterier – modernisering af lovgivning, afskaffelse af fysiske lodder</a:t>
            </a: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31</a:t>
            </a:fld>
            <a:endParaRPr lang="da-DK"/>
          </a:p>
        </p:txBody>
      </p:sp>
    </p:spTree>
    <p:extLst>
      <p:ext uri="{BB962C8B-B14F-4D97-AF65-F5344CB8AC3E}">
        <p14:creationId xmlns:p14="http://schemas.microsoft.com/office/powerpoint/2010/main" val="24719362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Eftermiddagskaffe og </a:t>
            </a:r>
            <a:r>
              <a:rPr lang="da-DK" dirty="0" err="1"/>
              <a:t>networking</a:t>
            </a:r>
            <a:endParaRPr lang="da-DK" dirty="0"/>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32</a:t>
            </a:fld>
            <a:endParaRPr lang="da-DK"/>
          </a:p>
        </p:txBody>
      </p:sp>
    </p:spTree>
    <p:extLst>
      <p:ext uri="{BB962C8B-B14F-4D97-AF65-F5344CB8AC3E}">
        <p14:creationId xmlns:p14="http://schemas.microsoft.com/office/powerpoint/2010/main" val="3610006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808FBB3-0DD8-4CFC-AF78-1ABDD6C9B5A3}"/>
              </a:ext>
            </a:extLst>
          </p:cNvPr>
          <p:cNvSpPr txBox="1"/>
          <p:nvPr/>
        </p:nvSpPr>
        <p:spPr>
          <a:xfrm>
            <a:off x="255268" y="3429000"/>
            <a:ext cx="11936731" cy="2927533"/>
          </a:xfrm>
          <a:prstGeom prst="rect">
            <a:avLst/>
          </a:prstGeom>
          <a:noFill/>
        </p:spPr>
        <p:txBody>
          <a:bodyPr wrap="square" rtlCol="0">
            <a:spAutoFit/>
          </a:bodyPr>
          <a:lstStyle/>
          <a:p>
            <a:pPr algn="ctr">
              <a:spcBef>
                <a:spcPts val="600"/>
              </a:spcBef>
            </a:pPr>
            <a:r>
              <a:rPr lang="da-DK" sz="4400" spc="300" dirty="0">
                <a:latin typeface="Montserrat" panose="00000500000000000000" pitchFamily="2" charset="0"/>
              </a:rPr>
              <a:t>”Fundraising i en ny tid” </a:t>
            </a:r>
          </a:p>
          <a:p>
            <a:pPr algn="ctr">
              <a:spcBef>
                <a:spcPts val="600"/>
              </a:spcBef>
            </a:pPr>
            <a:endParaRPr lang="da-DK" sz="3200" spc="300" dirty="0">
              <a:latin typeface="Montserrat" panose="00000500000000000000" pitchFamily="2" charset="0"/>
            </a:endParaRPr>
          </a:p>
          <a:p>
            <a:pPr algn="ctr">
              <a:spcBef>
                <a:spcPts val="600"/>
              </a:spcBef>
            </a:pPr>
            <a:r>
              <a:rPr lang="da-DK" sz="4000" spc="300" dirty="0">
                <a:latin typeface="Montserrat" panose="00000500000000000000" pitchFamily="2" charset="0"/>
              </a:rPr>
              <a:t>Tilmeld dig og læs mere på</a:t>
            </a:r>
          </a:p>
          <a:p>
            <a:pPr algn="ctr">
              <a:lnSpc>
                <a:spcPct val="150000"/>
              </a:lnSpc>
              <a:spcBef>
                <a:spcPts val="600"/>
              </a:spcBef>
            </a:pPr>
            <a:r>
              <a:rPr lang="da-DK" sz="4000" b="1" spc="300" dirty="0">
                <a:latin typeface="Montserrat" panose="00000500000000000000" pitchFamily="2" charset="0"/>
              </a:rPr>
              <a:t>Isobro.dk/konference</a:t>
            </a:r>
          </a:p>
        </p:txBody>
      </p:sp>
      <p:pic>
        <p:nvPicPr>
          <p:cNvPr id="8" name="Picture 7" descr="A picture containing text, clipart, businesscard&#10;&#10;Description automatically generated">
            <a:extLst>
              <a:ext uri="{FF2B5EF4-FFF2-40B4-BE49-F238E27FC236}">
                <a16:creationId xmlns:a16="http://schemas.microsoft.com/office/drawing/2014/main" id="{051E5570-BA1F-4656-B6A8-77595D8303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3307080"/>
          </a:xfrm>
          <a:prstGeom prst="rect">
            <a:avLst/>
          </a:prstGeom>
        </p:spPr>
      </p:pic>
    </p:spTree>
    <p:extLst>
      <p:ext uri="{BB962C8B-B14F-4D97-AF65-F5344CB8AC3E}">
        <p14:creationId xmlns:p14="http://schemas.microsoft.com/office/powerpoint/2010/main" val="547288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Program</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a:lnSpc>
                <a:spcPct val="150000"/>
              </a:lnSpc>
            </a:pPr>
            <a:r>
              <a:rPr lang="da-DK" sz="2400" dirty="0"/>
              <a:t>Kl. 10:00 	Repræsentantskabsmødet</a:t>
            </a:r>
          </a:p>
          <a:p>
            <a:pPr>
              <a:lnSpc>
                <a:spcPct val="150000"/>
              </a:lnSpc>
            </a:pPr>
            <a:r>
              <a:rPr lang="da-DK" sz="2400" dirty="0"/>
              <a:t>Kl. 11:30	Tema diskussion af </a:t>
            </a:r>
            <a:r>
              <a:rPr lang="da-DK" sz="2400" dirty="0" err="1"/>
              <a:t>ISOBROs</a:t>
            </a:r>
            <a:r>
              <a:rPr lang="da-DK" sz="2400" dirty="0"/>
              <a:t> mærkesager del 1</a:t>
            </a:r>
          </a:p>
          <a:p>
            <a:pPr>
              <a:lnSpc>
                <a:spcPct val="150000"/>
              </a:lnSpc>
            </a:pPr>
            <a:r>
              <a:rPr lang="da-DK" sz="2400" dirty="0"/>
              <a:t>kl. 12:30	Frokost</a:t>
            </a:r>
          </a:p>
          <a:p>
            <a:pPr>
              <a:lnSpc>
                <a:spcPct val="150000"/>
              </a:lnSpc>
            </a:pPr>
            <a:r>
              <a:rPr lang="da-DK" sz="2400" dirty="0"/>
              <a:t>kl. 13:30	Tema diskussion af </a:t>
            </a:r>
            <a:r>
              <a:rPr lang="da-DK" sz="2400" dirty="0" err="1"/>
              <a:t>ISOBROs</a:t>
            </a:r>
            <a:r>
              <a:rPr lang="da-DK" sz="2400" dirty="0"/>
              <a:t> mærkesager del 2</a:t>
            </a:r>
          </a:p>
          <a:p>
            <a:pPr>
              <a:lnSpc>
                <a:spcPct val="150000"/>
              </a:lnSpc>
            </a:pPr>
            <a:r>
              <a:rPr lang="da-DK" sz="2400" dirty="0"/>
              <a:t>kl. 14:30	Eftermiddagskaffe og </a:t>
            </a:r>
            <a:r>
              <a:rPr lang="da-DK" sz="2400" dirty="0" err="1"/>
              <a:t>networking</a:t>
            </a:r>
            <a:endParaRPr lang="da-DK" sz="2400" dirty="0"/>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4</a:t>
            </a:fld>
            <a:endParaRPr lang="da-DK"/>
          </a:p>
        </p:txBody>
      </p:sp>
    </p:spTree>
    <p:extLst>
      <p:ext uri="{BB962C8B-B14F-4D97-AF65-F5344CB8AC3E}">
        <p14:creationId xmlns:p14="http://schemas.microsoft.com/office/powerpoint/2010/main" val="2814682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Repræsentantskabsmødet</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a:xfrm>
            <a:off x="508000" y="1419496"/>
            <a:ext cx="10845800" cy="4936853"/>
          </a:xfrm>
        </p:spPr>
        <p:txBody>
          <a:bodyPr>
            <a:normAutofit lnSpcReduction="10000"/>
          </a:bodyPr>
          <a:lstStyle/>
          <a:p>
            <a:pPr>
              <a:lnSpc>
                <a:spcPct val="130000"/>
              </a:lnSpc>
            </a:pPr>
            <a:r>
              <a:rPr lang="da-DK" sz="1600" dirty="0"/>
              <a:t>Valg af dirigent</a:t>
            </a:r>
          </a:p>
          <a:p>
            <a:pPr>
              <a:lnSpc>
                <a:spcPct val="130000"/>
              </a:lnSpc>
            </a:pPr>
            <a:r>
              <a:rPr lang="da-DK" sz="1600" dirty="0"/>
              <a:t>Fremlæggelse af bestyrelses- og udvalgsberetning til godkendelse</a:t>
            </a:r>
          </a:p>
          <a:p>
            <a:pPr>
              <a:lnSpc>
                <a:spcPct val="130000"/>
              </a:lnSpc>
            </a:pPr>
            <a:r>
              <a:rPr lang="da-DK" sz="1600" dirty="0"/>
              <a:t>Fremlæggelse af revideret årsrapport til godkendelse</a:t>
            </a:r>
          </a:p>
          <a:p>
            <a:pPr>
              <a:lnSpc>
                <a:spcPct val="130000"/>
              </a:lnSpc>
            </a:pPr>
            <a:r>
              <a:rPr lang="da-DK" sz="1600" dirty="0"/>
              <a:t>Fremlæggelse af forslag til budget for 2022 </a:t>
            </a:r>
          </a:p>
          <a:p>
            <a:pPr lvl="1">
              <a:lnSpc>
                <a:spcPct val="130000"/>
              </a:lnSpc>
            </a:pPr>
            <a:r>
              <a:rPr lang="da-DK" sz="1400" dirty="0"/>
              <a:t>forslag til kontingent for 2023 til godkendelse</a:t>
            </a:r>
          </a:p>
          <a:p>
            <a:pPr>
              <a:lnSpc>
                <a:spcPct val="130000"/>
              </a:lnSpc>
            </a:pPr>
            <a:r>
              <a:rPr lang="da-DK" sz="1600" dirty="0"/>
              <a:t>Forslag fra bestyrelse eller medlemmer</a:t>
            </a:r>
          </a:p>
          <a:p>
            <a:pPr lvl="1">
              <a:lnSpc>
                <a:spcPct val="130000"/>
              </a:lnSpc>
            </a:pPr>
            <a:r>
              <a:rPr lang="da-DK" sz="1400" dirty="0"/>
              <a:t>Fremlæggelse af forslag til ændring af vedtægter til godkendelse</a:t>
            </a:r>
          </a:p>
          <a:p>
            <a:pPr lvl="1">
              <a:lnSpc>
                <a:spcPct val="130000"/>
              </a:lnSpc>
            </a:pPr>
            <a:r>
              <a:rPr lang="da-DK" sz="1400" dirty="0"/>
              <a:t>Fremlæggelse af forslag til supplerende etiske retningslinjer vedr. door2door til godkendelse</a:t>
            </a:r>
          </a:p>
          <a:p>
            <a:pPr>
              <a:lnSpc>
                <a:spcPct val="130000"/>
              </a:lnSpc>
            </a:pPr>
            <a:r>
              <a:rPr lang="da-DK" sz="1600" dirty="0"/>
              <a:t>Valg af medlemmer til bestyrelsen</a:t>
            </a:r>
          </a:p>
          <a:p>
            <a:pPr>
              <a:lnSpc>
                <a:spcPct val="130000"/>
              </a:lnSpc>
            </a:pPr>
            <a:r>
              <a:rPr lang="da-DK" sz="1600" dirty="0"/>
              <a:t>Valg af bestyrelsessuppleanter</a:t>
            </a:r>
          </a:p>
          <a:p>
            <a:pPr>
              <a:lnSpc>
                <a:spcPct val="130000"/>
              </a:lnSpc>
            </a:pPr>
            <a:r>
              <a:rPr lang="da-DK" sz="1600" dirty="0"/>
              <a:t>Valg af revisor</a:t>
            </a:r>
          </a:p>
          <a:p>
            <a:pPr>
              <a:lnSpc>
                <a:spcPct val="130000"/>
              </a:lnSpc>
            </a:pPr>
            <a:r>
              <a:rPr lang="da-DK" sz="1600" dirty="0"/>
              <a:t>Eventuelt</a:t>
            </a: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5</a:t>
            </a:fld>
            <a:endParaRPr lang="da-DK"/>
          </a:p>
        </p:txBody>
      </p:sp>
    </p:spTree>
    <p:extLst>
      <p:ext uri="{BB962C8B-B14F-4D97-AF65-F5344CB8AC3E}">
        <p14:creationId xmlns:p14="http://schemas.microsoft.com/office/powerpoint/2010/main" val="2959897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Dirigent</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marL="0" indent="0">
              <a:lnSpc>
                <a:spcPct val="150000"/>
              </a:lnSpc>
              <a:buNone/>
            </a:pPr>
            <a:r>
              <a:rPr lang="da-DK" sz="2400" dirty="0"/>
              <a:t>1) Valg af dirigent</a:t>
            </a:r>
          </a:p>
          <a:p>
            <a:pPr lvl="1">
              <a:lnSpc>
                <a:spcPct val="150000"/>
              </a:lnSpc>
            </a:pPr>
            <a:r>
              <a:rPr lang="da-DK" sz="2000" dirty="0"/>
              <a:t>Bestyrelsen indstiller </a:t>
            </a:r>
            <a:r>
              <a:rPr lang="da-DK" sz="2000"/>
              <a:t>advokat </a:t>
            </a:r>
            <a:r>
              <a:rPr lang="da-DK" sz="2000" dirty="0"/>
              <a:t>Henrik Bonné</a:t>
            </a: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6</a:t>
            </a:fld>
            <a:endParaRPr lang="da-DK"/>
          </a:p>
        </p:txBody>
      </p:sp>
    </p:spTree>
    <p:extLst>
      <p:ext uri="{BB962C8B-B14F-4D97-AF65-F5344CB8AC3E}">
        <p14:creationId xmlns:p14="http://schemas.microsoft.com/office/powerpoint/2010/main" val="1654334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Bestyrelses- og udvalgsberetning </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marL="0" indent="0">
              <a:lnSpc>
                <a:spcPct val="150000"/>
              </a:lnSpc>
              <a:buNone/>
            </a:pPr>
            <a:r>
              <a:rPr lang="da-DK" sz="2400" dirty="0"/>
              <a:t>2) Fremlæggelse af bestyrelses- og udvalgsberetning til godkendelse</a:t>
            </a:r>
          </a:p>
          <a:p>
            <a:pPr lvl="1">
              <a:lnSpc>
                <a:spcPct val="150000"/>
              </a:lnSpc>
            </a:pPr>
            <a:r>
              <a:rPr lang="da-DK" sz="2000" dirty="0"/>
              <a:t>Mundtlig beretning af formanden</a:t>
            </a:r>
          </a:p>
          <a:p>
            <a:pPr lvl="1">
              <a:lnSpc>
                <a:spcPct val="150000"/>
              </a:lnSpc>
            </a:pPr>
            <a:r>
              <a:rPr lang="da-DK" sz="2000" dirty="0"/>
              <a:t>Spørgsmål og kommentarer </a:t>
            </a:r>
          </a:p>
          <a:p>
            <a:pPr lvl="1">
              <a:lnSpc>
                <a:spcPct val="150000"/>
              </a:lnSpc>
            </a:pPr>
            <a:r>
              <a:rPr lang="da-DK" sz="2000" dirty="0"/>
              <a:t>Indstilles til godkendelse af repræsentantskabet </a:t>
            </a:r>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7</a:t>
            </a:fld>
            <a:endParaRPr lang="da-DK"/>
          </a:p>
        </p:txBody>
      </p:sp>
    </p:spTree>
    <p:extLst>
      <p:ext uri="{BB962C8B-B14F-4D97-AF65-F5344CB8AC3E}">
        <p14:creationId xmlns:p14="http://schemas.microsoft.com/office/powerpoint/2010/main" val="1820527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Årsrapport</a:t>
            </a:r>
          </a:p>
        </p:txBody>
      </p:sp>
      <p:sp>
        <p:nvSpPr>
          <p:cNvPr id="3" name="Pladsholder til indhold 2">
            <a:extLst>
              <a:ext uri="{FF2B5EF4-FFF2-40B4-BE49-F238E27FC236}">
                <a16:creationId xmlns:a16="http://schemas.microsoft.com/office/drawing/2014/main" id="{A5665421-FCDA-453C-A8F7-19486C337A49}"/>
              </a:ext>
            </a:extLst>
          </p:cNvPr>
          <p:cNvSpPr>
            <a:spLocks noGrp="1"/>
          </p:cNvSpPr>
          <p:nvPr>
            <p:ph idx="1"/>
          </p:nvPr>
        </p:nvSpPr>
        <p:spPr/>
        <p:txBody>
          <a:bodyPr>
            <a:normAutofit/>
          </a:bodyPr>
          <a:lstStyle/>
          <a:p>
            <a:pPr marL="0" indent="0">
              <a:lnSpc>
                <a:spcPct val="150000"/>
              </a:lnSpc>
              <a:buNone/>
            </a:pPr>
            <a:r>
              <a:rPr lang="da-DK" sz="2400" dirty="0"/>
              <a:t>3) Fremlæggelse af revideret årsrapport til godkendelse</a:t>
            </a:r>
          </a:p>
          <a:p>
            <a:pPr lvl="1">
              <a:lnSpc>
                <a:spcPct val="150000"/>
              </a:lnSpc>
            </a:pPr>
            <a:r>
              <a:rPr lang="da-DK" sz="2000" dirty="0"/>
              <a:t>Mundtlig fremlæggelse af Generalsekretær</a:t>
            </a:r>
          </a:p>
          <a:p>
            <a:pPr lvl="1">
              <a:lnSpc>
                <a:spcPct val="150000"/>
              </a:lnSpc>
            </a:pPr>
            <a:r>
              <a:rPr lang="da-DK" sz="2000" dirty="0"/>
              <a:t>Mundtlige kommentarer fra revisor</a:t>
            </a:r>
          </a:p>
          <a:p>
            <a:pPr lvl="1">
              <a:lnSpc>
                <a:spcPct val="150000"/>
              </a:lnSpc>
            </a:pPr>
            <a:r>
              <a:rPr lang="da-DK" sz="2000" dirty="0"/>
              <a:t>Spørgsmål og kommentarer </a:t>
            </a:r>
          </a:p>
          <a:p>
            <a:pPr lvl="1">
              <a:lnSpc>
                <a:spcPct val="150000"/>
              </a:lnSpc>
            </a:pPr>
            <a:r>
              <a:rPr lang="da-DK" sz="2000" dirty="0"/>
              <a:t>Indstilles til godkendelse af repræsentantskabet  </a:t>
            </a:r>
          </a:p>
          <a:p>
            <a:pPr>
              <a:lnSpc>
                <a:spcPct val="150000"/>
              </a:lnSpc>
            </a:pPr>
            <a:endParaRPr lang="da-DK" sz="2400" dirty="0"/>
          </a:p>
          <a:p>
            <a:pPr>
              <a:lnSpc>
                <a:spcPct val="150000"/>
              </a:lnSpc>
            </a:pPr>
            <a:endParaRPr lang="da-DK" sz="2400" dirty="0"/>
          </a:p>
          <a:p>
            <a:pPr>
              <a:lnSpc>
                <a:spcPct val="150000"/>
              </a:lnSpc>
            </a:pPr>
            <a:endParaRPr lang="da-DK" sz="2400" dirty="0"/>
          </a:p>
        </p:txBody>
      </p:sp>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8</a:t>
            </a:fld>
            <a:endParaRPr lang="da-DK"/>
          </a:p>
        </p:txBody>
      </p:sp>
    </p:spTree>
    <p:extLst>
      <p:ext uri="{BB962C8B-B14F-4D97-AF65-F5344CB8AC3E}">
        <p14:creationId xmlns:p14="http://schemas.microsoft.com/office/powerpoint/2010/main" val="982877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3268B772-DA32-4E68-A13D-CCA07A25E975}"/>
              </a:ext>
            </a:extLst>
          </p:cNvPr>
          <p:cNvSpPr>
            <a:spLocks noGrp="1"/>
          </p:cNvSpPr>
          <p:nvPr>
            <p:ph type="sldNum" sz="quarter" idx="12"/>
          </p:nvPr>
        </p:nvSpPr>
        <p:spPr/>
        <p:txBody>
          <a:bodyPr/>
          <a:lstStyle/>
          <a:p>
            <a:fld id="{AABE2D87-6021-4397-BEEB-CE464B2D2C80}" type="slidenum">
              <a:rPr lang="da-DK" smtClean="0"/>
              <a:t>9</a:t>
            </a:fld>
            <a:endParaRPr lang="da-DK"/>
          </a:p>
        </p:txBody>
      </p:sp>
      <p:sp>
        <p:nvSpPr>
          <p:cNvPr id="9" name="Rektangel 8">
            <a:extLst>
              <a:ext uri="{FF2B5EF4-FFF2-40B4-BE49-F238E27FC236}">
                <a16:creationId xmlns:a16="http://schemas.microsoft.com/office/drawing/2014/main" id="{AACCE17F-0AFD-4236-98AE-05E90F2489A5}"/>
              </a:ext>
            </a:extLst>
          </p:cNvPr>
          <p:cNvSpPr/>
          <p:nvPr/>
        </p:nvSpPr>
        <p:spPr>
          <a:xfrm>
            <a:off x="0" y="4445876"/>
            <a:ext cx="6684579" cy="2424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8" name="Billede 7" descr="Et billede, der indeholder bord&#10;&#10;Automatisk genereret beskrivelse">
            <a:extLst>
              <a:ext uri="{FF2B5EF4-FFF2-40B4-BE49-F238E27FC236}">
                <a16:creationId xmlns:a16="http://schemas.microsoft.com/office/drawing/2014/main" id="{F931046E-A881-4CC2-9981-E832B8587027}"/>
              </a:ext>
            </a:extLst>
          </p:cNvPr>
          <p:cNvPicPr>
            <a:picLocks noChangeAspect="1"/>
          </p:cNvPicPr>
          <p:nvPr/>
        </p:nvPicPr>
        <p:blipFill rotWithShape="1">
          <a:blip r:embed="rId3">
            <a:extLst>
              <a:ext uri="{28A0092B-C50C-407E-A947-70E740481C1C}">
                <a14:useLocalDpi xmlns:a14="http://schemas.microsoft.com/office/drawing/2010/main" val="0"/>
              </a:ext>
            </a:extLst>
          </a:blip>
          <a:srcRect b="43853"/>
          <a:stretch/>
        </p:blipFill>
        <p:spPr>
          <a:xfrm>
            <a:off x="1195037" y="514182"/>
            <a:ext cx="9471726" cy="6207293"/>
          </a:xfrm>
          <a:prstGeom prst="rect">
            <a:avLst/>
          </a:prstGeom>
        </p:spPr>
      </p:pic>
      <p:sp>
        <p:nvSpPr>
          <p:cNvPr id="2" name="Titel 1">
            <a:extLst>
              <a:ext uri="{FF2B5EF4-FFF2-40B4-BE49-F238E27FC236}">
                <a16:creationId xmlns:a16="http://schemas.microsoft.com/office/drawing/2014/main" id="{D23ADAA6-17C7-4C70-9E9F-B960F1387730}"/>
              </a:ext>
            </a:extLst>
          </p:cNvPr>
          <p:cNvSpPr>
            <a:spLocks noGrp="1"/>
          </p:cNvSpPr>
          <p:nvPr>
            <p:ph type="title"/>
          </p:nvPr>
        </p:nvSpPr>
        <p:spPr/>
        <p:txBody>
          <a:bodyPr/>
          <a:lstStyle/>
          <a:p>
            <a:r>
              <a:rPr lang="da-DK" dirty="0"/>
              <a:t>Resultatopgørelse l</a:t>
            </a:r>
          </a:p>
        </p:txBody>
      </p:sp>
    </p:spTree>
    <p:extLst>
      <p:ext uri="{BB962C8B-B14F-4D97-AF65-F5344CB8AC3E}">
        <p14:creationId xmlns:p14="http://schemas.microsoft.com/office/powerpoint/2010/main" val="3268951752"/>
      </p:ext>
    </p:extLst>
  </p:cSld>
  <p:clrMapOvr>
    <a:masterClrMapping/>
  </p:clrMapOvr>
</p:sld>
</file>

<file path=ppt/theme/theme1.xml><?xml version="1.0" encoding="utf-8"?>
<a:theme xmlns:a="http://schemas.openxmlformats.org/drawingml/2006/main" name="Office-tema">
  <a:themeElements>
    <a:clrScheme name="ISOBRO">
      <a:dk1>
        <a:sysClr val="windowText" lastClr="000000"/>
      </a:dk1>
      <a:lt1>
        <a:sysClr val="window" lastClr="FFFFFF"/>
      </a:lt1>
      <a:dk2>
        <a:srgbClr val="76232F"/>
      </a:dk2>
      <a:lt2>
        <a:srgbClr val="E7E6E6"/>
      </a:lt2>
      <a:accent1>
        <a:srgbClr val="76232F"/>
      </a:accent1>
      <a:accent2>
        <a:srgbClr val="003E51"/>
      </a:accent2>
      <a:accent3>
        <a:srgbClr val="A6192E"/>
      </a:accent3>
      <a:accent4>
        <a:srgbClr val="165C7D"/>
      </a:accent4>
      <a:accent5>
        <a:srgbClr val="E8B3C3"/>
      </a:accent5>
      <a:accent6>
        <a:srgbClr val="94B7BB"/>
      </a:accent6>
      <a:hlink>
        <a:srgbClr val="003E51"/>
      </a:hlink>
      <a:folHlink>
        <a:srgbClr val="003E51"/>
      </a:folHlink>
    </a:clrScheme>
    <a:fontScheme name="ISOBRO">
      <a:majorFont>
        <a:latin typeface="Montserrat Semi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SOBRO Powerpoint 2021" id="{390A73FD-3071-492C-9989-6FB1851F57F1}" vid="{BC82DCDF-1F43-42FC-AE39-09E0F4E127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20F2132791AF2C4B84313B48DE18B05C" ma:contentTypeVersion="16" ma:contentTypeDescription="Opret et nyt dokument." ma:contentTypeScope="" ma:versionID="a4fb57c9068f3be81710322dd3964c5c">
  <xsd:schema xmlns:xsd="http://www.w3.org/2001/XMLSchema" xmlns:xs="http://www.w3.org/2001/XMLSchema" xmlns:p="http://schemas.microsoft.com/office/2006/metadata/properties" xmlns:ns2="7a1fdd3a-e327-411e-beb4-26ad10ec1fa1" xmlns:ns3="7db2b962-cd20-485c-ac1a-3d5c2ca27e45" targetNamespace="http://schemas.microsoft.com/office/2006/metadata/properties" ma:root="true" ma:fieldsID="348f88bb414143e59ec70a5abf601543" ns2:_="" ns3:_="">
    <xsd:import namespace="7a1fdd3a-e327-411e-beb4-26ad10ec1fa1"/>
    <xsd:import namespace="7db2b962-cd20-485c-ac1a-3d5c2ca27e4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1fdd3a-e327-411e-beb4-26ad10ec1f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ledmærker" ma:readOnly="false" ma:fieldId="{5cf76f15-5ced-4ddc-b409-7134ff3c332f}" ma:taxonomyMulti="true" ma:sspId="39f4d8cf-ea43-4c68-8e24-7a7cedd1875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b2b962-cd20-485c-ac1a-3d5c2ca27e45"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t med detaljer" ma:internalName="SharedWithDetails" ma:readOnly="true">
      <xsd:simpleType>
        <xsd:restriction base="dms:Note">
          <xsd:maxLength value="255"/>
        </xsd:restriction>
      </xsd:simpleType>
    </xsd:element>
    <xsd:element name="TaxCatchAll" ma:index="23" nillable="true" ma:displayName="Taxonomy Catch All Column" ma:hidden="true" ma:list="{b696cc13-c5e8-494c-98a2-5d1317453b74}" ma:internalName="TaxCatchAll" ma:showField="CatchAllData" ma:web="7db2b962-cd20-485c-ac1a-3d5c2ca27e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a1fdd3a-e327-411e-beb4-26ad10ec1fa1">
      <Terms xmlns="http://schemas.microsoft.com/office/infopath/2007/PartnerControls"/>
    </lcf76f155ced4ddcb4097134ff3c332f>
    <TaxCatchAll xmlns="7db2b962-cd20-485c-ac1a-3d5c2ca27e45" xsi:nil="true"/>
  </documentManagement>
</p:properties>
</file>

<file path=customXml/itemProps1.xml><?xml version="1.0" encoding="utf-8"?>
<ds:datastoreItem xmlns:ds="http://schemas.openxmlformats.org/officeDocument/2006/customXml" ds:itemID="{BB6C4F20-2962-4AAA-958A-98E433465556}">
  <ds:schemaRefs>
    <ds:schemaRef ds:uri="http://schemas.microsoft.com/sharepoint/v3/contenttype/forms"/>
  </ds:schemaRefs>
</ds:datastoreItem>
</file>

<file path=customXml/itemProps2.xml><?xml version="1.0" encoding="utf-8"?>
<ds:datastoreItem xmlns:ds="http://schemas.openxmlformats.org/officeDocument/2006/customXml" ds:itemID="{25602196-E0E7-40CC-B918-140494DAFB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1fdd3a-e327-411e-beb4-26ad10ec1fa1"/>
    <ds:schemaRef ds:uri="7db2b962-cd20-485c-ac1a-3d5c2ca27e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7B6B900-0137-4471-9ABD-3AEBC2DCC659}">
  <ds:schemaRefs>
    <ds:schemaRef ds:uri="http://schemas.microsoft.com/office/2006/metadata/properties"/>
    <ds:schemaRef ds:uri="http://schemas.microsoft.com/office/infopath/2007/PartnerControls"/>
    <ds:schemaRef ds:uri="http://schemas.microsoft.com/office/2006/documentManagement/types"/>
    <ds:schemaRef ds:uri="http://www.w3.org/XML/1998/namespace"/>
    <ds:schemaRef ds:uri="http://purl.org/dc/elements/1.1/"/>
    <ds:schemaRef ds:uri="7a1fdd3a-e327-411e-beb4-26ad10ec1fa1"/>
    <ds:schemaRef ds:uri="http://schemas.openxmlformats.org/package/2006/metadata/core-properties"/>
    <ds:schemaRef ds:uri="7db2b962-cd20-485c-ac1a-3d5c2ca27e45"/>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ISOBRO Powerpoint 2021</Template>
  <TotalTime>191</TotalTime>
  <Words>2506</Words>
  <Application>Microsoft Office PowerPoint</Application>
  <PresentationFormat>Widescreen</PresentationFormat>
  <Paragraphs>342</Paragraphs>
  <Slides>33</Slides>
  <Notes>28</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33</vt:i4>
      </vt:variant>
    </vt:vector>
  </HeadingPairs>
  <TitlesOfParts>
    <vt:vector size="41" baseType="lpstr">
      <vt:lpstr>Arial</vt:lpstr>
      <vt:lpstr>Calibri</vt:lpstr>
      <vt:lpstr>Montserrat</vt:lpstr>
      <vt:lpstr>Montserrat SemiBold</vt:lpstr>
      <vt:lpstr>Symbol</vt:lpstr>
      <vt:lpstr>Times New Roman</vt:lpstr>
      <vt:lpstr>Wingdings</vt:lpstr>
      <vt:lpstr>Office-tema</vt:lpstr>
      <vt:lpstr>PowerPoint-præsentation</vt:lpstr>
      <vt:lpstr>Velkommen til ISOBROs Repræsentantskabsmøde  2022</vt:lpstr>
      <vt:lpstr>Kom, maj, du søde, milde!</vt:lpstr>
      <vt:lpstr>Program</vt:lpstr>
      <vt:lpstr>Repræsentantskabsmødet</vt:lpstr>
      <vt:lpstr>Dirigent</vt:lpstr>
      <vt:lpstr>Bestyrelses- og udvalgsberetning </vt:lpstr>
      <vt:lpstr>Årsrapport</vt:lpstr>
      <vt:lpstr>Resultatopgørelse l</vt:lpstr>
      <vt:lpstr>Resultatopgørelse l</vt:lpstr>
      <vt:lpstr>Balance ll</vt:lpstr>
      <vt:lpstr>Balance ll</vt:lpstr>
      <vt:lpstr>Budget </vt:lpstr>
      <vt:lpstr>Budget 2022 </vt:lpstr>
      <vt:lpstr>Kontingent for 2023  </vt:lpstr>
      <vt:lpstr>Forslag</vt:lpstr>
      <vt:lpstr>Forslag til ændring af vedtægter </vt:lpstr>
      <vt:lpstr>Etiske retningslinjer - door2door </vt:lpstr>
      <vt:lpstr>PowerPoint-præsentation</vt:lpstr>
      <vt:lpstr>Etiske retningslinjer - door2door </vt:lpstr>
      <vt:lpstr>Etiske retningslinjer - door2door </vt:lpstr>
      <vt:lpstr>Revisor</vt:lpstr>
      <vt:lpstr>Valg</vt:lpstr>
      <vt:lpstr>Kandidater</vt:lpstr>
      <vt:lpstr>Valg</vt:lpstr>
      <vt:lpstr>Kandidater</vt:lpstr>
      <vt:lpstr>Eventuelt</vt:lpstr>
      <vt:lpstr>Tema diskussion af ISOBROs mærkesager</vt:lpstr>
      <vt:lpstr>Frokost</vt:lpstr>
      <vt:lpstr>PowerPoint-præsentation</vt:lpstr>
      <vt:lpstr>ISOBROs mærkesager </vt:lpstr>
      <vt:lpstr>Eftermiddagskaffe og networking</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Kenneth Kamp Butzbach</dc:creator>
  <cp:lastModifiedBy>Kenneth Kamp Butzbach</cp:lastModifiedBy>
  <cp:revision>3</cp:revision>
  <dcterms:created xsi:type="dcterms:W3CDTF">2022-04-29T08:59:00Z</dcterms:created>
  <dcterms:modified xsi:type="dcterms:W3CDTF">2022-05-05T07:33:27Z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0x01010020F2132791AF2C4B84313B48DE18B05C</vt:lpwstr>
  </property>
  <property fmtid="{D5CDD505-2E9C-101B-9397-08002B2CF9AE}" pid="3" name="MediaServiceImageTags">
    <vt:lpwstr/>
  </property>
</Properties>
</file>